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02" name="Shape 502"/>
          <p:cNvSpPr/>
          <p:nvPr>
            <p:ph type="sldImg"/>
          </p:nvPr>
        </p:nvSpPr>
        <p:spPr>
          <a:xfrm>
            <a:off x="1143000" y="685800"/>
            <a:ext cx="4572000" cy="3429000"/>
          </a:xfrm>
          <a:prstGeom prst="rect">
            <a:avLst/>
          </a:prstGeom>
        </p:spPr>
        <p:txBody>
          <a:bodyPr/>
          <a:lstStyle/>
          <a:p>
            <a:pPr/>
          </a:p>
        </p:txBody>
      </p:sp>
      <p:sp>
        <p:nvSpPr>
          <p:cNvPr id="503" name="Shape 5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117" name="Slide Number"/>
          <p:cNvSpPr txBox="1"/>
          <p:nvPr>
            <p:ph type="sldNum" sz="quarter" idx="2"/>
          </p:nvPr>
        </p:nvSpPr>
        <p:spPr>
          <a:xfrm>
            <a:off x="11979213" y="9191836"/>
            <a:ext cx="375347" cy="367596"/>
          </a:xfrm>
          <a:prstGeom prst="rect">
            <a:avLst/>
          </a:prstGeom>
        </p:spPr>
        <p:txBody>
          <a:bodyPr lIns="54186" tIns="54186" rIns="54186" bIns="54186" anchor="b"/>
          <a:lstStyle>
            <a:lvl1pPr algn="r" defTabSz="650240">
              <a:defRPr sz="18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4" name="Title Text"/>
          <p:cNvSpPr txBox="1"/>
          <p:nvPr>
            <p:ph type="title"/>
          </p:nvPr>
        </p:nvSpPr>
        <p:spPr>
          <a:xfrm>
            <a:off x="650239" y="390596"/>
            <a:ext cx="11704322" cy="1625601"/>
          </a:xfrm>
          <a:prstGeom prst="rect">
            <a:avLst/>
          </a:prstGeom>
        </p:spPr>
        <p:txBody>
          <a:bodyPr lIns="54112" tIns="54112" rIns="54112" bIns="54112"/>
          <a:lstStyle>
            <a:lvl1pPr defTabSz="1300480">
              <a:defRPr sz="6200">
                <a:latin typeface="Calibri"/>
                <a:ea typeface="Calibri"/>
                <a:cs typeface="Calibri"/>
                <a:sym typeface="Calibri"/>
              </a:defRPr>
            </a:lvl1pPr>
          </a:lstStyle>
          <a:p>
            <a:pPr/>
            <a:r>
              <a:t>Title Text</a:t>
            </a:r>
          </a:p>
        </p:txBody>
      </p:sp>
      <p:sp>
        <p:nvSpPr>
          <p:cNvPr id="125" name="Body Level One…"/>
          <p:cNvSpPr txBox="1"/>
          <p:nvPr>
            <p:ph type="body" idx="1"/>
          </p:nvPr>
        </p:nvSpPr>
        <p:spPr>
          <a:xfrm>
            <a:off x="650239" y="2273582"/>
            <a:ext cx="11704322" cy="6439184"/>
          </a:xfrm>
          <a:prstGeom prst="rect">
            <a:avLst/>
          </a:prstGeom>
        </p:spPr>
        <p:txBody>
          <a:bodyPr lIns="54112" tIns="54112" rIns="54112" bIns="54112" anchor="t"/>
          <a:lstStyle>
            <a:lvl1pPr marL="470868" indent="-470868" defTabSz="1300480">
              <a:spcBef>
                <a:spcPts val="1100"/>
              </a:spcBef>
              <a:buClr>
                <a:srgbClr val="000000"/>
              </a:buClr>
              <a:buSzPct val="100000"/>
              <a:buFont typeface="Arial"/>
              <a:defRPr sz="4400">
                <a:latin typeface="Calibri"/>
                <a:ea typeface="Calibri"/>
                <a:cs typeface="Calibri"/>
                <a:sym typeface="Calibri"/>
              </a:defRPr>
            </a:lvl1pPr>
            <a:lvl2pPr marL="866986" indent="-448448" defTabSz="1300480">
              <a:spcBef>
                <a:spcPts val="1100"/>
              </a:spcBef>
              <a:buClr>
                <a:srgbClr val="000000"/>
              </a:buClr>
              <a:buSzPct val="100000"/>
              <a:buFont typeface="Arial"/>
              <a:buChar char="–"/>
              <a:defRPr sz="4400">
                <a:latin typeface="Calibri"/>
                <a:ea typeface="Calibri"/>
                <a:cs typeface="Calibri"/>
                <a:sym typeface="Calibri"/>
              </a:defRPr>
            </a:lvl2pPr>
            <a:lvl3pPr marL="1293666" indent="-418535" defTabSz="1300480">
              <a:spcBef>
                <a:spcPts val="1100"/>
              </a:spcBef>
              <a:buClr>
                <a:srgbClr val="000000"/>
              </a:buClr>
              <a:buSzPct val="100000"/>
              <a:buFont typeface="Arial"/>
              <a:defRPr sz="4400">
                <a:latin typeface="Calibri"/>
                <a:ea typeface="Calibri"/>
                <a:cs typeface="Calibri"/>
                <a:sym typeface="Calibri"/>
              </a:defRPr>
            </a:lvl3pPr>
            <a:lvl4pPr marL="1833970" indent="-502242" defTabSz="1300480">
              <a:spcBef>
                <a:spcPts val="1100"/>
              </a:spcBef>
              <a:buClr>
                <a:srgbClr val="000000"/>
              </a:buClr>
              <a:buSzPct val="100000"/>
              <a:buFont typeface="Arial"/>
              <a:buChar char="–"/>
              <a:defRPr sz="4400">
                <a:latin typeface="Calibri"/>
                <a:ea typeface="Calibri"/>
                <a:cs typeface="Calibri"/>
                <a:sym typeface="Calibri"/>
              </a:defRPr>
            </a:lvl4pPr>
            <a:lvl5pPr marL="2290571" indent="-502242" defTabSz="1300480">
              <a:spcBef>
                <a:spcPts val="1100"/>
              </a:spcBef>
              <a:buClr>
                <a:srgbClr val="000000"/>
              </a:buClr>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2006008" y="9193221"/>
            <a:ext cx="348554" cy="371176"/>
          </a:xfrm>
          <a:prstGeom prst="rect">
            <a:avLst/>
          </a:prstGeom>
        </p:spPr>
        <p:txBody>
          <a:bodyPr lIns="64937" tIns="64937" rIns="64937" bIns="64937" anchor="ctr"/>
          <a:lstStyle>
            <a:lvl1pPr algn="r" defTabSz="647115">
              <a:defRPr>
                <a:solidFill>
                  <a:srgbClr val="878787"/>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333399"/>
            </a:gs>
            <a:gs pos="50000">
              <a:srgbClr val="0000FF"/>
            </a:gs>
            <a:gs pos="100000">
              <a:srgbClr val="333399"/>
            </a:gs>
          </a:gsLst>
          <a:lin ang="18900000" scaled="0"/>
        </a:grad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11957539" y="8882098"/>
            <a:ext cx="397021" cy="389270"/>
          </a:xfrm>
          <a:prstGeom prst="rect">
            <a:avLst/>
          </a:prstGeom>
        </p:spPr>
        <p:txBody>
          <a:bodyPr lIns="65023" tIns="65023" rIns="65023" bIns="65023"/>
          <a:lstStyle>
            <a:lvl1pPr algn="r" defTabSz="1300480">
              <a:defRPr sz="1800">
                <a:uFill>
                  <a:solidFill>
                    <a:srgbClr val="FFFB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12339164" y="8994986"/>
            <a:ext cx="340517" cy="327432"/>
          </a:xfrm>
          <a:prstGeom prst="rect">
            <a:avLst/>
          </a:prstGeom>
        </p:spPr>
        <p:txBody>
          <a:bodyPr lIns="65023" tIns="65023" rIns="65023" bIns="65023"/>
          <a:lstStyle>
            <a:lvl1pPr algn="r" defTabSz="1300480">
              <a:defRPr sz="1400">
                <a:solidFill>
                  <a:srgbClr val="969696"/>
                </a:solidFill>
                <a:uFill>
                  <a:solidFill>
                    <a:srgbClr val="FFFB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gradFill flip="none" rotWithShape="1">
          <a:gsLst>
            <a:gs pos="0">
              <a:srgbClr val="333399"/>
            </a:gs>
            <a:gs pos="50000">
              <a:srgbClr val="0000FF"/>
            </a:gs>
            <a:gs pos="100000">
              <a:srgbClr val="333399"/>
            </a:gs>
          </a:gsLst>
          <a:lin ang="18900000" scaled="0"/>
        </a:gradFill>
      </p:bgPr>
    </p:bg>
    <p:spTree>
      <p:nvGrpSpPr>
        <p:cNvPr id="1" name=""/>
        <p:cNvGrpSpPr/>
        <p:nvPr/>
      </p:nvGrpSpPr>
      <p:grpSpPr>
        <a:xfrm>
          <a:off x="0" y="0"/>
          <a:ext cx="0" cy="0"/>
          <a:chOff x="0" y="0"/>
          <a:chExt cx="0" cy="0"/>
        </a:xfrm>
      </p:grpSpPr>
      <p:sp>
        <p:nvSpPr>
          <p:cNvPr id="147" name="Title Text"/>
          <p:cNvSpPr txBox="1"/>
          <p:nvPr>
            <p:ph type="title"/>
          </p:nvPr>
        </p:nvSpPr>
        <p:spPr>
          <a:xfrm>
            <a:off x="650239" y="390596"/>
            <a:ext cx="11704322" cy="1625601"/>
          </a:xfrm>
          <a:prstGeom prst="rect">
            <a:avLst/>
          </a:prstGeom>
        </p:spPr>
        <p:txBody>
          <a:bodyPr lIns="64937" tIns="64937" rIns="64937" bIns="64937"/>
          <a:lstStyle>
            <a:lvl1pPr defTabSz="1300480">
              <a:defRPr sz="6200">
                <a:latin typeface="Arial"/>
                <a:ea typeface="Arial"/>
                <a:cs typeface="Arial"/>
                <a:sym typeface="Arial"/>
              </a:defRPr>
            </a:lvl1pPr>
          </a:lstStyle>
          <a:p>
            <a:pPr/>
            <a:r>
              <a:t>Title Text</a:t>
            </a:r>
          </a:p>
        </p:txBody>
      </p:sp>
      <p:sp>
        <p:nvSpPr>
          <p:cNvPr id="148" name="Slide Number"/>
          <p:cNvSpPr txBox="1"/>
          <p:nvPr>
            <p:ph type="sldNum" sz="quarter" idx="2"/>
          </p:nvPr>
        </p:nvSpPr>
        <p:spPr>
          <a:xfrm>
            <a:off x="11957712" y="8882098"/>
            <a:ext cx="396848" cy="389097"/>
          </a:xfrm>
          <a:prstGeom prst="rect">
            <a:avLst/>
          </a:prstGeom>
        </p:spPr>
        <p:txBody>
          <a:bodyPr lIns="64937" tIns="64937" rIns="64937" bIns="64937"/>
          <a:lstStyle>
            <a:lvl1pPr algn="r" defTabSz="647115">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gradFill flip="none" rotWithShape="1">
          <a:gsLst>
            <a:gs pos="0">
              <a:srgbClr val="4349AA"/>
            </a:gs>
            <a:gs pos="100000">
              <a:srgbClr val="0433FF"/>
            </a:gs>
          </a:gsLst>
          <a:lin ang="18900000" scaled="0"/>
        </a:grad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1979213" y="9191836"/>
            <a:ext cx="375347" cy="367596"/>
          </a:xfrm>
          <a:prstGeom prst="rect">
            <a:avLst/>
          </a:prstGeom>
        </p:spPr>
        <p:txBody>
          <a:bodyPr lIns="54186" tIns="54186" rIns="54186" bIns="54186" anchor="b"/>
          <a:lstStyle>
            <a:lvl1pPr algn="r" defTabSz="650240">
              <a:defRPr sz="18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666699"/>
            </a:gs>
            <a:gs pos="100000">
              <a:srgbClr val="2F2F47"/>
            </a:gs>
          </a:gsLst>
          <a:lin ang="2700000" scaled="0"/>
        </a:gradFill>
      </p:bgPr>
    </p:bg>
    <p:spTree>
      <p:nvGrpSpPr>
        <p:cNvPr id="1" name=""/>
        <p:cNvGrpSpPr/>
        <p:nvPr/>
      </p:nvGrpSpPr>
      <p:grpSpPr>
        <a:xfrm>
          <a:off x="0" y="0"/>
          <a:ext cx="0" cy="0"/>
          <a:chOff x="0" y="0"/>
          <a:chExt cx="0" cy="0"/>
        </a:xfrm>
      </p:grpSpPr>
      <p:grpSp>
        <p:nvGrpSpPr>
          <p:cNvPr id="377" name="Group 2"/>
          <p:cNvGrpSpPr/>
          <p:nvPr/>
        </p:nvGrpSpPr>
        <p:grpSpPr>
          <a:xfrm>
            <a:off x="-146757" y="1860445"/>
            <a:ext cx="13298314" cy="8014386"/>
            <a:chOff x="0" y="0"/>
            <a:chExt cx="13298312" cy="8014384"/>
          </a:xfrm>
        </p:grpSpPr>
        <p:sp>
          <p:nvSpPr>
            <p:cNvPr id="162" name="Rectangle 3"/>
            <p:cNvSpPr/>
            <p:nvPr/>
          </p:nvSpPr>
          <p:spPr>
            <a:xfrm>
              <a:off x="166373" y="14796"/>
              <a:ext cx="3835112" cy="927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 y="21600"/>
                  </a:moveTo>
                  <a:lnTo>
                    <a:pt x="21600" y="409"/>
                  </a:lnTo>
                  <a:lnTo>
                    <a:pt x="21576" y="0"/>
                  </a:lnTo>
                  <a:lnTo>
                    <a:pt x="0" y="21191"/>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3" name="Rectangle 4"/>
            <p:cNvSpPr/>
            <p:nvPr/>
          </p:nvSpPr>
          <p:spPr>
            <a:xfrm>
              <a:off x="156292" y="136200"/>
              <a:ext cx="4462617" cy="1109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 y="21600"/>
                  </a:moveTo>
                  <a:lnTo>
                    <a:pt x="21600" y="342"/>
                  </a:lnTo>
                  <a:lnTo>
                    <a:pt x="21579" y="0"/>
                  </a:lnTo>
                  <a:lnTo>
                    <a:pt x="0" y="21258"/>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4" name="Rectangle 5"/>
            <p:cNvSpPr/>
            <p:nvPr/>
          </p:nvSpPr>
          <p:spPr>
            <a:xfrm>
              <a:off x="159379" y="227187"/>
              <a:ext cx="4923802" cy="1247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21600"/>
                  </a:moveTo>
                  <a:lnTo>
                    <a:pt x="21600" y="303"/>
                  </a:lnTo>
                  <a:lnTo>
                    <a:pt x="21581" y="0"/>
                  </a:lnTo>
                  <a:lnTo>
                    <a:pt x="0" y="21297"/>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5" name="Rectangle 6"/>
            <p:cNvSpPr/>
            <p:nvPr/>
          </p:nvSpPr>
          <p:spPr>
            <a:xfrm>
              <a:off x="145887" y="298551"/>
              <a:ext cx="5397826" cy="1489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21600"/>
                  </a:moveTo>
                  <a:lnTo>
                    <a:pt x="21600" y="253"/>
                  </a:lnTo>
                  <a:lnTo>
                    <a:pt x="21581" y="0"/>
                  </a:lnTo>
                  <a:lnTo>
                    <a:pt x="0" y="21347"/>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6" name="Rectangle 7"/>
            <p:cNvSpPr/>
            <p:nvPr/>
          </p:nvSpPr>
          <p:spPr>
            <a:xfrm>
              <a:off x="152442" y="422211"/>
              <a:ext cx="6012378" cy="1756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 y="21600"/>
                  </a:moveTo>
                  <a:lnTo>
                    <a:pt x="21600" y="213"/>
                  </a:lnTo>
                  <a:lnTo>
                    <a:pt x="21582" y="0"/>
                  </a:lnTo>
                  <a:lnTo>
                    <a:pt x="0" y="21387"/>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7" name="Rectangle 8"/>
            <p:cNvSpPr/>
            <p:nvPr/>
          </p:nvSpPr>
          <p:spPr>
            <a:xfrm>
              <a:off x="155794" y="542321"/>
              <a:ext cx="6592697" cy="2085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 y="21600"/>
                  </a:moveTo>
                  <a:lnTo>
                    <a:pt x="21600" y="179"/>
                  </a:lnTo>
                  <a:lnTo>
                    <a:pt x="21582" y="0"/>
                  </a:lnTo>
                  <a:lnTo>
                    <a:pt x="0" y="21421"/>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8" name="Rectangle 9"/>
            <p:cNvSpPr/>
            <p:nvPr/>
          </p:nvSpPr>
          <p:spPr>
            <a:xfrm>
              <a:off x="140762" y="718758"/>
              <a:ext cx="7275259" cy="2504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 y="21600"/>
                  </a:moveTo>
                  <a:lnTo>
                    <a:pt x="21600" y="147"/>
                  </a:lnTo>
                  <a:lnTo>
                    <a:pt x="21583" y="0"/>
                  </a:lnTo>
                  <a:lnTo>
                    <a:pt x="0" y="21453"/>
                  </a:lnTo>
                  <a:close/>
                </a:path>
              </a:pathLst>
            </a:custGeom>
            <a:gradFill flip="none" rotWithShape="1">
              <a:gsLst>
                <a:gs pos="0">
                  <a:srgbClr val="5D5D8B"/>
                </a:gs>
                <a:gs pos="100000">
                  <a:srgbClr val="666699"/>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69" name="Rectangle 10"/>
            <p:cNvSpPr/>
            <p:nvPr/>
          </p:nvSpPr>
          <p:spPr>
            <a:xfrm>
              <a:off x="199690" y="831184"/>
              <a:ext cx="7911502" cy="3042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 y="21600"/>
                  </a:moveTo>
                  <a:lnTo>
                    <a:pt x="21600" y="120"/>
                  </a:lnTo>
                  <a:lnTo>
                    <a:pt x="21582" y="0"/>
                  </a:lnTo>
                  <a:lnTo>
                    <a:pt x="0" y="21480"/>
                  </a:lnTo>
                  <a:close/>
                </a:path>
              </a:pathLst>
            </a:cu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0" name="Rectangle 11"/>
            <p:cNvSpPr/>
            <p:nvPr/>
          </p:nvSpPr>
          <p:spPr>
            <a:xfrm>
              <a:off x="153233" y="905359"/>
              <a:ext cx="8744966" cy="3752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 y="21600"/>
                  </a:moveTo>
                  <a:lnTo>
                    <a:pt x="21600" y="96"/>
                  </a:lnTo>
                  <a:lnTo>
                    <a:pt x="21582" y="0"/>
                  </a:lnTo>
                  <a:lnTo>
                    <a:pt x="0" y="21504"/>
                  </a:lnTo>
                  <a:close/>
                </a:path>
              </a:pathLst>
            </a:cu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1" name="Rectangle 12"/>
            <p:cNvSpPr/>
            <p:nvPr/>
          </p:nvSpPr>
          <p:spPr>
            <a:xfrm>
              <a:off x="145722" y="1109891"/>
              <a:ext cx="9448611" cy="4409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 y="21600"/>
                  </a:moveTo>
                  <a:lnTo>
                    <a:pt x="21600" y="80"/>
                  </a:lnTo>
                  <a:lnTo>
                    <a:pt x="21583" y="0"/>
                  </a:lnTo>
                  <a:lnTo>
                    <a:pt x="0" y="21520"/>
                  </a:lnTo>
                  <a:close/>
                </a:path>
              </a:pathLst>
            </a:cu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2" name="Rectangle 13"/>
            <p:cNvSpPr/>
            <p:nvPr/>
          </p:nvSpPr>
          <p:spPr>
            <a:xfrm>
              <a:off x="120235" y="1296224"/>
              <a:ext cx="10380119" cy="5517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 y="21600"/>
                  </a:moveTo>
                  <a:lnTo>
                    <a:pt x="21600" y="62"/>
                  </a:lnTo>
                  <a:lnTo>
                    <a:pt x="21582" y="0"/>
                  </a:lnTo>
                  <a:lnTo>
                    <a:pt x="0" y="21538"/>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3" name="Rectangle 14"/>
            <p:cNvSpPr/>
            <p:nvPr/>
          </p:nvSpPr>
          <p:spPr>
            <a:xfrm>
              <a:off x="1082876" y="1421825"/>
              <a:ext cx="10362658" cy="6458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21600"/>
                  </a:moveTo>
                  <a:lnTo>
                    <a:pt x="21600" y="51"/>
                  </a:lnTo>
                  <a:lnTo>
                    <a:pt x="21580" y="0"/>
                  </a:lnTo>
                  <a:lnTo>
                    <a:pt x="0" y="21549"/>
                  </a:lnTo>
                  <a:close/>
                </a:path>
              </a:pathLst>
            </a:custGeom>
            <a:gradFill flip="none" rotWithShape="1">
              <a:gsLst>
                <a:gs pos="0">
                  <a:srgbClr val="666699"/>
                </a:gs>
                <a:gs pos="100000">
                  <a:srgbClr val="2F2F47"/>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4" name="Rectangle 15"/>
            <p:cNvSpPr/>
            <p:nvPr/>
          </p:nvSpPr>
          <p:spPr>
            <a:xfrm>
              <a:off x="4164509" y="1620884"/>
              <a:ext cx="8333384" cy="6272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 y="21600"/>
                  </a:moveTo>
                  <a:lnTo>
                    <a:pt x="21600" y="50"/>
                  </a:lnTo>
                  <a:lnTo>
                    <a:pt x="21572" y="0"/>
                  </a:lnTo>
                  <a:lnTo>
                    <a:pt x="0" y="21550"/>
                  </a:lnTo>
                  <a:close/>
                </a:path>
              </a:pathLst>
            </a:custGeom>
            <a:gradFill flip="none" rotWithShape="1">
              <a:gsLst>
                <a:gs pos="0">
                  <a:srgbClr val="666699"/>
                </a:gs>
                <a:gs pos="100000">
                  <a:srgbClr val="1F1F2E"/>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5" name="Rectangle 16"/>
            <p:cNvSpPr/>
            <p:nvPr/>
          </p:nvSpPr>
          <p:spPr>
            <a:xfrm>
              <a:off x="7298910" y="2298182"/>
              <a:ext cx="5875713" cy="5563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 y="21600"/>
                  </a:moveTo>
                  <a:lnTo>
                    <a:pt x="21600" y="51"/>
                  </a:lnTo>
                  <a:lnTo>
                    <a:pt x="21554" y="0"/>
                  </a:lnTo>
                  <a:lnTo>
                    <a:pt x="0" y="21549"/>
                  </a:lnTo>
                  <a:close/>
                </a:path>
              </a:pathLst>
            </a:custGeom>
            <a:gradFill flip="none" rotWithShape="1">
              <a:gsLst>
                <a:gs pos="0">
                  <a:srgbClr val="666699"/>
                </a:gs>
                <a:gs pos="100000">
                  <a:srgbClr val="030305"/>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6" name="Rectangle 17"/>
            <p:cNvSpPr/>
            <p:nvPr/>
          </p:nvSpPr>
          <p:spPr>
            <a:xfrm>
              <a:off x="10127284" y="4253098"/>
              <a:ext cx="3034412" cy="3604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 y="21600"/>
                  </a:moveTo>
                  <a:lnTo>
                    <a:pt x="21600" y="70"/>
                  </a:lnTo>
                  <a:lnTo>
                    <a:pt x="21502" y="0"/>
                  </a:lnTo>
                  <a:lnTo>
                    <a:pt x="0" y="21530"/>
                  </a:lnTo>
                  <a:close/>
                </a:path>
              </a:pathLst>
            </a:custGeom>
            <a:gradFill flip="none" rotWithShape="1">
              <a:gsLst>
                <a:gs pos="0">
                  <a:srgbClr val="666699"/>
                </a:gs>
                <a:gs pos="100000">
                  <a:srgbClr val="000000"/>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7" name="Rectangle 18"/>
            <p:cNvSpPr/>
            <p:nvPr/>
          </p:nvSpPr>
          <p:spPr>
            <a:xfrm>
              <a:off x="12488201" y="7094663"/>
              <a:ext cx="687763" cy="919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52"/>
                  </a:moveTo>
                  <a:lnTo>
                    <a:pt x="456" y="21600"/>
                  </a:lnTo>
                  <a:lnTo>
                    <a:pt x="0" y="21348"/>
                  </a:lnTo>
                  <a:lnTo>
                    <a:pt x="21144" y="0"/>
                  </a:lnTo>
                  <a:close/>
                </a:path>
              </a:pathLst>
            </a:custGeom>
            <a:gradFill flip="none" rotWithShape="1">
              <a:gsLst>
                <a:gs pos="0">
                  <a:srgbClr val="666699"/>
                </a:gs>
                <a:gs pos="100000">
                  <a:srgbClr val="000000"/>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8" name="Rectangle 19"/>
            <p:cNvSpPr/>
            <p:nvPr/>
          </p:nvSpPr>
          <p:spPr>
            <a:xfrm>
              <a:off x="135454" y="1397366"/>
              <a:ext cx="13013858" cy="4154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 y="0"/>
                  </a:moveTo>
                  <a:lnTo>
                    <a:pt x="21600" y="21511"/>
                  </a:lnTo>
                  <a:lnTo>
                    <a:pt x="21591" y="21600"/>
                  </a:lnTo>
                  <a:lnTo>
                    <a:pt x="0" y="89"/>
                  </a:lnTo>
                  <a:close/>
                </a:path>
              </a:pathLst>
            </a:custGeom>
            <a:gradFill flip="none" rotWithShape="1">
              <a:gsLst>
                <a:gs pos="0">
                  <a:srgbClr val="666699"/>
                </a:gs>
                <a:gs pos="100000">
                  <a:srgbClr val="383853"/>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79" name="Rectangle 20"/>
            <p:cNvSpPr/>
            <p:nvPr/>
          </p:nvSpPr>
          <p:spPr>
            <a:xfrm>
              <a:off x="171237" y="3751267"/>
              <a:ext cx="8408674" cy="4125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0"/>
                  </a:moveTo>
                  <a:lnTo>
                    <a:pt x="21600" y="21515"/>
                  </a:lnTo>
                  <a:lnTo>
                    <a:pt x="21580" y="21600"/>
                  </a:lnTo>
                  <a:lnTo>
                    <a:pt x="0" y="85"/>
                  </a:lnTo>
                  <a:close/>
                </a:path>
              </a:pathLst>
            </a:custGeom>
            <a:gradFill flip="none" rotWithShape="1">
              <a:gsLst>
                <a:gs pos="0">
                  <a:srgbClr val="666699"/>
                </a:gs>
                <a:gs pos="100000">
                  <a:srgbClr val="414161"/>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0" name="Rectangle 21"/>
            <p:cNvSpPr/>
            <p:nvPr/>
          </p:nvSpPr>
          <p:spPr>
            <a:xfrm>
              <a:off x="163611" y="4791680"/>
              <a:ext cx="5552031" cy="3073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 y="0"/>
                  </a:moveTo>
                  <a:lnTo>
                    <a:pt x="21600" y="21489"/>
                  </a:lnTo>
                  <a:lnTo>
                    <a:pt x="21566" y="21600"/>
                  </a:lnTo>
                  <a:lnTo>
                    <a:pt x="0" y="111"/>
                  </a:lnTo>
                  <a:close/>
                </a:path>
              </a:pathLst>
            </a:custGeom>
            <a:gradFill flip="none" rotWithShape="1">
              <a:gsLst>
                <a:gs pos="0">
                  <a:srgbClr val="666699"/>
                </a:gs>
                <a:gs pos="100000">
                  <a:srgbClr val="414161"/>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1" name="Rectangle 22"/>
            <p:cNvSpPr/>
            <p:nvPr/>
          </p:nvSpPr>
          <p:spPr>
            <a:xfrm>
              <a:off x="145750" y="6137221"/>
              <a:ext cx="2666189" cy="1728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 y="0"/>
                  </a:moveTo>
                  <a:lnTo>
                    <a:pt x="21600" y="21410"/>
                  </a:lnTo>
                  <a:lnTo>
                    <a:pt x="21521" y="21600"/>
                  </a:lnTo>
                  <a:lnTo>
                    <a:pt x="0" y="190"/>
                  </a:lnTo>
                  <a:close/>
                </a:path>
              </a:pathLst>
            </a:cu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2" name="Rectangle 23"/>
            <p:cNvSpPr/>
            <p:nvPr/>
          </p:nvSpPr>
          <p:spPr>
            <a:xfrm>
              <a:off x="151392" y="2984280"/>
              <a:ext cx="11381217" cy="4868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 y="0"/>
                  </a:moveTo>
                  <a:lnTo>
                    <a:pt x="21600" y="21526"/>
                  </a:lnTo>
                  <a:lnTo>
                    <a:pt x="21587" y="21600"/>
                  </a:lnTo>
                  <a:lnTo>
                    <a:pt x="0" y="74"/>
                  </a:lnTo>
                  <a:close/>
                </a:path>
              </a:pathLst>
            </a:custGeom>
            <a:gradFill flip="none" rotWithShape="1">
              <a:gsLst>
                <a:gs pos="0">
                  <a:srgbClr val="666699"/>
                </a:gs>
                <a:gs pos="100000">
                  <a:srgbClr val="32324A"/>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3" name="Rectangle 24"/>
            <p:cNvSpPr/>
            <p:nvPr/>
          </p:nvSpPr>
          <p:spPr>
            <a:xfrm>
              <a:off x="160858" y="1027076"/>
              <a:ext cx="13035298" cy="3852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0"/>
                  </a:moveTo>
                  <a:lnTo>
                    <a:pt x="21600" y="21503"/>
                  </a:lnTo>
                  <a:lnTo>
                    <a:pt x="21592" y="21600"/>
                  </a:lnTo>
                  <a:lnTo>
                    <a:pt x="0" y="97"/>
                  </a:lnTo>
                  <a:close/>
                </a:path>
              </a:pathLst>
            </a:custGeom>
            <a:gradFill flip="none" rotWithShape="1">
              <a:gsLst>
                <a:gs pos="0">
                  <a:srgbClr val="666699"/>
                </a:gs>
                <a:gs pos="100000">
                  <a:srgbClr val="3B3B58"/>
                </a:gs>
              </a:gsLst>
              <a:lin ang="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4" name="Rectangle 25"/>
            <p:cNvSpPr/>
            <p:nvPr/>
          </p:nvSpPr>
          <p:spPr>
            <a:xfrm>
              <a:off x="561344" y="794613"/>
              <a:ext cx="12527838" cy="3490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
                  </a:moveTo>
                  <a:lnTo>
                    <a:pt x="21592" y="21600"/>
                  </a:lnTo>
                  <a:lnTo>
                    <a:pt x="21600" y="21492"/>
                  </a:lnTo>
                  <a:lnTo>
                    <a:pt x="8" y="0"/>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5" name="Rectangle 26"/>
            <p:cNvSpPr/>
            <p:nvPr/>
          </p:nvSpPr>
          <p:spPr>
            <a:xfrm>
              <a:off x="1184883" y="662078"/>
              <a:ext cx="11973897" cy="3105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0"/>
                  </a:moveTo>
                  <a:lnTo>
                    <a:pt x="21600" y="21478"/>
                  </a:lnTo>
                  <a:lnTo>
                    <a:pt x="21592" y="21600"/>
                  </a:lnTo>
                  <a:lnTo>
                    <a:pt x="0" y="122"/>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6" name="Rectangle 27"/>
            <p:cNvSpPr/>
            <p:nvPr/>
          </p:nvSpPr>
          <p:spPr>
            <a:xfrm>
              <a:off x="2201690" y="452746"/>
              <a:ext cx="10954028" cy="2530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0"/>
                  </a:moveTo>
                  <a:lnTo>
                    <a:pt x="21600" y="21450"/>
                  </a:lnTo>
                  <a:lnTo>
                    <a:pt x="21592" y="21600"/>
                  </a:lnTo>
                  <a:lnTo>
                    <a:pt x="0" y="150"/>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7" name="Rectangle 28"/>
            <p:cNvSpPr/>
            <p:nvPr/>
          </p:nvSpPr>
          <p:spPr>
            <a:xfrm>
              <a:off x="2644730" y="329526"/>
              <a:ext cx="10503697" cy="2298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0"/>
                  </a:moveTo>
                  <a:lnTo>
                    <a:pt x="21600" y="21434"/>
                  </a:lnTo>
                  <a:lnTo>
                    <a:pt x="21592" y="21600"/>
                  </a:lnTo>
                  <a:lnTo>
                    <a:pt x="0" y="166"/>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8" name="Rectangle 29"/>
            <p:cNvSpPr/>
            <p:nvPr/>
          </p:nvSpPr>
          <p:spPr>
            <a:xfrm>
              <a:off x="3057694" y="216951"/>
              <a:ext cx="10084170" cy="207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0"/>
                  </a:moveTo>
                  <a:lnTo>
                    <a:pt x="21600" y="21416"/>
                  </a:lnTo>
                  <a:lnTo>
                    <a:pt x="21592" y="21600"/>
                  </a:lnTo>
                  <a:lnTo>
                    <a:pt x="0" y="184"/>
                  </a:lnTo>
                  <a:close/>
                </a:path>
              </a:pathLst>
            </a:cu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89" name="Rectangle 30"/>
            <p:cNvSpPr/>
            <p:nvPr/>
          </p:nvSpPr>
          <p:spPr>
            <a:xfrm>
              <a:off x="3590674" y="160646"/>
              <a:ext cx="9566850" cy="186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
                  </a:moveTo>
                  <a:lnTo>
                    <a:pt x="21592" y="21600"/>
                  </a:lnTo>
                  <a:lnTo>
                    <a:pt x="21600" y="21395"/>
                  </a:lnTo>
                  <a:lnTo>
                    <a:pt x="8" y="0"/>
                  </a:lnTo>
                  <a:close/>
                </a:path>
              </a:pathLst>
            </a:cu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90" name="Rectangle 31"/>
            <p:cNvSpPr/>
            <p:nvPr/>
          </p:nvSpPr>
          <p:spPr>
            <a:xfrm>
              <a:off x="3950680" y="23603"/>
              <a:ext cx="9221629" cy="1745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0"/>
                  </a:moveTo>
                  <a:lnTo>
                    <a:pt x="21592" y="21600"/>
                  </a:lnTo>
                  <a:lnTo>
                    <a:pt x="21600" y="21380"/>
                  </a:lnTo>
                  <a:lnTo>
                    <a:pt x="8" y="0"/>
                  </a:lnTo>
                  <a:close/>
                </a:path>
              </a:pathLst>
            </a:cu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91" name="Rectangle 32"/>
            <p:cNvSpPr/>
            <p:nvPr/>
          </p:nvSpPr>
          <p:spPr>
            <a:xfrm>
              <a:off x="1684094" y="578240"/>
              <a:ext cx="11433806" cy="2740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
                  </a:moveTo>
                  <a:lnTo>
                    <a:pt x="21592" y="21600"/>
                  </a:lnTo>
                  <a:lnTo>
                    <a:pt x="21600" y="21462"/>
                  </a:lnTo>
                  <a:lnTo>
                    <a:pt x="8" y="0"/>
                  </a:lnTo>
                  <a:close/>
                </a:path>
              </a:pathLst>
            </a:cu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92" name="Rectangle 33"/>
            <p:cNvSpPr/>
            <p:nvPr/>
          </p:nvSpPr>
          <p:spPr>
            <a:xfrm>
              <a:off x="153642" y="2344162"/>
              <a:ext cx="12950390" cy="50426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
                  </a:moveTo>
                  <a:lnTo>
                    <a:pt x="21589" y="21600"/>
                  </a:lnTo>
                  <a:lnTo>
                    <a:pt x="21600" y="21528"/>
                  </a:lnTo>
                  <a:lnTo>
                    <a:pt x="11" y="0"/>
                  </a:lnTo>
                  <a:close/>
                </a:path>
              </a:pathLst>
            </a:custGeom>
            <a:gradFill flip="none" rotWithShape="1">
              <a:gsLst>
                <a:gs pos="0">
                  <a:srgbClr val="666699"/>
                </a:gs>
                <a:gs pos="100000">
                  <a:srgbClr val="383853"/>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93" name="Rectangle 34"/>
            <p:cNvSpPr/>
            <p:nvPr/>
          </p:nvSpPr>
          <p:spPr>
            <a:xfrm>
              <a:off x="145949" y="1850649"/>
              <a:ext cx="12997384" cy="4616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0"/>
                  </a:moveTo>
                  <a:lnTo>
                    <a:pt x="21590" y="21600"/>
                  </a:lnTo>
                  <a:lnTo>
                    <a:pt x="21600" y="21520"/>
                  </a:lnTo>
                  <a:lnTo>
                    <a:pt x="10" y="0"/>
                  </a:lnTo>
                  <a:close/>
                </a:path>
              </a:pathLst>
            </a:custGeom>
            <a:gradFill flip="none" rotWithShape="1">
              <a:gsLst>
                <a:gs pos="0">
                  <a:srgbClr val="666699"/>
                </a:gs>
                <a:gs pos="100000">
                  <a:srgbClr val="34344F"/>
                </a:gs>
              </a:gsLst>
              <a:lin ang="2700000" scaled="0"/>
            </a:gradFill>
            <a:ln w="12700" cap="flat">
              <a:noFill/>
              <a:miter lim="400000"/>
            </a:ln>
            <a:effectLst/>
          </p:spPr>
          <p:txBody>
            <a:bodyPr wrap="square" lIns="65022" tIns="65022" rIns="65022" bIns="65022" numCol="1" anchor="t">
              <a:noAutofit/>
            </a:bodyPr>
            <a:lstStyle/>
            <a:p>
              <a:pPr defTabSz="1298744">
                <a:defRPr b="0">
                  <a:solidFill>
                    <a:srgbClr val="FFFFFF"/>
                  </a:solidFill>
                  <a:effectLst>
                    <a:outerShdw sx="100000" sy="100000" kx="0" ky="0" algn="b" rotWithShape="0" blurRad="38100" dist="38100" dir="2700000">
                      <a:srgbClr val="000000"/>
                    </a:outerShdw>
                  </a:effectLst>
                  <a:latin typeface="Arial"/>
                  <a:ea typeface="Arial"/>
                  <a:cs typeface="Arial"/>
                  <a:sym typeface="Arial"/>
                </a:defRPr>
              </a:pPr>
            </a:p>
          </p:txBody>
        </p:sp>
        <p:sp>
          <p:nvSpPr>
            <p:cNvPr id="194" name="Oval 35"/>
            <p:cNvSpPr/>
            <p:nvPr/>
          </p:nvSpPr>
          <p:spPr>
            <a:xfrm>
              <a:off x="1817511" y="5723466"/>
              <a:ext cx="379308" cy="216748"/>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195" name="Oval 36"/>
            <p:cNvSpPr/>
            <p:nvPr/>
          </p:nvSpPr>
          <p:spPr>
            <a:xfrm>
              <a:off x="679591" y="5080000"/>
              <a:ext cx="379307" cy="214489"/>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196" name="Oval 37"/>
            <p:cNvSpPr/>
            <p:nvPr/>
          </p:nvSpPr>
          <p:spPr>
            <a:xfrm>
              <a:off x="505742" y="6384995"/>
              <a:ext cx="442525" cy="239327"/>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197" name="Oval 38"/>
            <p:cNvSpPr/>
            <p:nvPr/>
          </p:nvSpPr>
          <p:spPr>
            <a:xfrm>
              <a:off x="4836160" y="4147537"/>
              <a:ext cx="352214" cy="189655"/>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198" name="Oval 39"/>
            <p:cNvSpPr/>
            <p:nvPr/>
          </p:nvSpPr>
          <p:spPr>
            <a:xfrm>
              <a:off x="2908018" y="5084515"/>
              <a:ext cx="379307" cy="214489"/>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199" name="Oval 40"/>
            <p:cNvSpPr/>
            <p:nvPr/>
          </p:nvSpPr>
          <p:spPr>
            <a:xfrm>
              <a:off x="3953369" y="4590062"/>
              <a:ext cx="352214" cy="203202"/>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0" name="Oval 41"/>
            <p:cNvSpPr/>
            <p:nvPr/>
          </p:nvSpPr>
          <p:spPr>
            <a:xfrm>
              <a:off x="1840089" y="4549422"/>
              <a:ext cx="340924" cy="200944"/>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1" name="Oval 42"/>
            <p:cNvSpPr/>
            <p:nvPr/>
          </p:nvSpPr>
          <p:spPr>
            <a:xfrm>
              <a:off x="975360" y="4136249"/>
              <a:ext cx="338669" cy="189654"/>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2" name="Oval 43"/>
            <p:cNvSpPr/>
            <p:nvPr/>
          </p:nvSpPr>
          <p:spPr>
            <a:xfrm>
              <a:off x="2792871" y="4104640"/>
              <a:ext cx="352214" cy="187396"/>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3" name="Oval 44"/>
            <p:cNvSpPr/>
            <p:nvPr/>
          </p:nvSpPr>
          <p:spPr>
            <a:xfrm>
              <a:off x="5567680" y="3750169"/>
              <a:ext cx="352215" cy="187396"/>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4" name="Oval 45"/>
            <p:cNvSpPr/>
            <p:nvPr/>
          </p:nvSpPr>
          <p:spPr>
            <a:xfrm>
              <a:off x="4459111" y="3364088"/>
              <a:ext cx="302545" cy="164820"/>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5" name="Oval 46"/>
            <p:cNvSpPr/>
            <p:nvPr/>
          </p:nvSpPr>
          <p:spPr>
            <a:xfrm>
              <a:off x="5235787" y="3002844"/>
              <a:ext cx="302545" cy="137726"/>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6" name="Oval 47"/>
            <p:cNvSpPr/>
            <p:nvPr/>
          </p:nvSpPr>
          <p:spPr>
            <a:xfrm>
              <a:off x="6337582" y="3343769"/>
              <a:ext cx="316090" cy="162561"/>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7" name="Oval 48"/>
            <p:cNvSpPr/>
            <p:nvPr/>
          </p:nvSpPr>
          <p:spPr>
            <a:xfrm>
              <a:off x="6495627" y="2424853"/>
              <a:ext cx="291255" cy="137726"/>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8" name="Oval 49"/>
            <p:cNvSpPr/>
            <p:nvPr/>
          </p:nvSpPr>
          <p:spPr>
            <a:xfrm>
              <a:off x="8547948" y="2185529"/>
              <a:ext cx="288996" cy="137726"/>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09" name="Oval 50"/>
            <p:cNvSpPr/>
            <p:nvPr/>
          </p:nvSpPr>
          <p:spPr>
            <a:xfrm>
              <a:off x="8112197" y="2420337"/>
              <a:ext cx="288996" cy="137727"/>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0" name="Oval 51"/>
            <p:cNvSpPr/>
            <p:nvPr/>
          </p:nvSpPr>
          <p:spPr>
            <a:xfrm>
              <a:off x="7064588" y="2153920"/>
              <a:ext cx="288996" cy="139984"/>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1" name="Oval 52"/>
            <p:cNvSpPr/>
            <p:nvPr/>
          </p:nvSpPr>
          <p:spPr>
            <a:xfrm>
              <a:off x="7545494" y="2709333"/>
              <a:ext cx="302545" cy="164819"/>
            </a:xfrm>
            <a:prstGeom prst="ellipse">
              <a:avLst/>
            </a:pr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2" name="Oval 53"/>
            <p:cNvSpPr/>
            <p:nvPr/>
          </p:nvSpPr>
          <p:spPr>
            <a:xfrm>
              <a:off x="6981049" y="3016391"/>
              <a:ext cx="300286" cy="137726"/>
            </a:xfrm>
            <a:prstGeom prst="ellipse">
              <a:avLst/>
            </a:prstGeom>
            <a:gradFill flip="none" rotWithShape="1">
              <a:gsLst>
                <a:gs pos="0">
                  <a:srgbClr val="666699"/>
                </a:gs>
                <a:gs pos="100000">
                  <a:srgbClr val="3E3E5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3" name="Oval 54"/>
            <p:cNvSpPr/>
            <p:nvPr/>
          </p:nvSpPr>
          <p:spPr>
            <a:xfrm>
              <a:off x="3689209" y="3677920"/>
              <a:ext cx="338669" cy="203202"/>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4" name="Oval 55"/>
            <p:cNvSpPr/>
            <p:nvPr/>
          </p:nvSpPr>
          <p:spPr>
            <a:xfrm>
              <a:off x="4352996" y="2718364"/>
              <a:ext cx="313831" cy="137726"/>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5" name="Oval 56"/>
            <p:cNvSpPr/>
            <p:nvPr/>
          </p:nvSpPr>
          <p:spPr>
            <a:xfrm>
              <a:off x="3562774" y="3050257"/>
              <a:ext cx="313831" cy="137726"/>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6" name="Oval 57"/>
            <p:cNvSpPr/>
            <p:nvPr/>
          </p:nvSpPr>
          <p:spPr>
            <a:xfrm>
              <a:off x="2835769" y="3357315"/>
              <a:ext cx="302544" cy="162561"/>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7" name="Oval 58"/>
            <p:cNvSpPr/>
            <p:nvPr/>
          </p:nvSpPr>
          <p:spPr>
            <a:xfrm>
              <a:off x="2752231" y="2761262"/>
              <a:ext cx="302545" cy="137726"/>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8" name="Oval 59"/>
            <p:cNvSpPr/>
            <p:nvPr/>
          </p:nvSpPr>
          <p:spPr>
            <a:xfrm>
              <a:off x="2725138" y="2210364"/>
              <a:ext cx="288996" cy="137726"/>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19" name="Oval 60"/>
            <p:cNvSpPr/>
            <p:nvPr/>
          </p:nvSpPr>
          <p:spPr>
            <a:xfrm>
              <a:off x="3533422" y="2456462"/>
              <a:ext cx="288997" cy="137726"/>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0" name="Oval 61"/>
            <p:cNvSpPr/>
            <p:nvPr/>
          </p:nvSpPr>
          <p:spPr>
            <a:xfrm>
              <a:off x="4219787" y="2205848"/>
              <a:ext cx="288996" cy="137727"/>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1" name="Oval 62"/>
            <p:cNvSpPr/>
            <p:nvPr/>
          </p:nvSpPr>
          <p:spPr>
            <a:xfrm>
              <a:off x="5021298" y="2440657"/>
              <a:ext cx="288997" cy="137726"/>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2" name="Oval 63"/>
            <p:cNvSpPr/>
            <p:nvPr/>
          </p:nvSpPr>
          <p:spPr>
            <a:xfrm>
              <a:off x="5637671" y="2174239"/>
              <a:ext cx="288997" cy="137727"/>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3" name="Oval 64"/>
            <p:cNvSpPr/>
            <p:nvPr/>
          </p:nvSpPr>
          <p:spPr>
            <a:xfrm>
              <a:off x="1207911" y="2727395"/>
              <a:ext cx="302544" cy="164820"/>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4" name="Oval 65"/>
            <p:cNvSpPr/>
            <p:nvPr/>
          </p:nvSpPr>
          <p:spPr>
            <a:xfrm>
              <a:off x="300284" y="3029937"/>
              <a:ext cx="302545" cy="164820"/>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5" name="Oval 66"/>
            <p:cNvSpPr/>
            <p:nvPr/>
          </p:nvSpPr>
          <p:spPr>
            <a:xfrm>
              <a:off x="1948462" y="2465493"/>
              <a:ext cx="288997" cy="137726"/>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6" name="Oval 67"/>
            <p:cNvSpPr/>
            <p:nvPr/>
          </p:nvSpPr>
          <p:spPr>
            <a:xfrm>
              <a:off x="1174044" y="2196817"/>
              <a:ext cx="288997" cy="137727"/>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7" name="Oval 68"/>
            <p:cNvSpPr/>
            <p:nvPr/>
          </p:nvSpPr>
          <p:spPr>
            <a:xfrm>
              <a:off x="401884" y="2431626"/>
              <a:ext cx="288997" cy="137726"/>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8" name="Oval 69"/>
            <p:cNvSpPr/>
            <p:nvPr/>
          </p:nvSpPr>
          <p:spPr>
            <a:xfrm>
              <a:off x="1122115" y="3384408"/>
              <a:ext cx="313832" cy="137727"/>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29" name="Oval 70"/>
            <p:cNvSpPr/>
            <p:nvPr/>
          </p:nvSpPr>
          <p:spPr>
            <a:xfrm>
              <a:off x="1984587" y="3057031"/>
              <a:ext cx="302544" cy="137726"/>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0" name="Oval 71"/>
            <p:cNvSpPr/>
            <p:nvPr/>
          </p:nvSpPr>
          <p:spPr>
            <a:xfrm>
              <a:off x="1928142" y="3720817"/>
              <a:ext cx="352214" cy="200944"/>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1" name="Oval 72"/>
            <p:cNvSpPr/>
            <p:nvPr/>
          </p:nvSpPr>
          <p:spPr>
            <a:xfrm>
              <a:off x="5890542" y="2689013"/>
              <a:ext cx="316090" cy="162561"/>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2" name="Oval 73"/>
            <p:cNvSpPr/>
            <p:nvPr/>
          </p:nvSpPr>
          <p:spPr>
            <a:xfrm>
              <a:off x="3436338" y="1977813"/>
              <a:ext cx="277707"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3" name="Oval 74"/>
            <p:cNvSpPr/>
            <p:nvPr/>
          </p:nvSpPr>
          <p:spPr>
            <a:xfrm>
              <a:off x="4091094" y="1749777"/>
              <a:ext cx="277707" cy="112892"/>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4" name="Oval 75"/>
            <p:cNvSpPr/>
            <p:nvPr/>
          </p:nvSpPr>
          <p:spPr>
            <a:xfrm>
              <a:off x="3273778" y="1539804"/>
              <a:ext cx="277707"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5" name="Oval 76"/>
            <p:cNvSpPr/>
            <p:nvPr/>
          </p:nvSpPr>
          <p:spPr>
            <a:xfrm>
              <a:off x="2614507" y="1740746"/>
              <a:ext cx="277707"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6" name="Oval 77"/>
            <p:cNvSpPr/>
            <p:nvPr/>
          </p:nvSpPr>
          <p:spPr>
            <a:xfrm>
              <a:off x="1934915" y="1955235"/>
              <a:ext cx="279966" cy="115147"/>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7" name="Oval 78"/>
            <p:cNvSpPr/>
            <p:nvPr/>
          </p:nvSpPr>
          <p:spPr>
            <a:xfrm>
              <a:off x="4687147" y="1553351"/>
              <a:ext cx="277707"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8" name="Oval 79"/>
            <p:cNvSpPr/>
            <p:nvPr/>
          </p:nvSpPr>
          <p:spPr>
            <a:xfrm>
              <a:off x="4858738" y="1968782"/>
              <a:ext cx="277707"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39" name="Oval 80"/>
            <p:cNvSpPr/>
            <p:nvPr/>
          </p:nvSpPr>
          <p:spPr>
            <a:xfrm>
              <a:off x="5441245" y="1754293"/>
              <a:ext cx="277706"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0" name="Oval 81"/>
            <p:cNvSpPr/>
            <p:nvPr/>
          </p:nvSpPr>
          <p:spPr>
            <a:xfrm>
              <a:off x="6206631" y="1946204"/>
              <a:ext cx="277707"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1" name="Oval 82"/>
            <p:cNvSpPr/>
            <p:nvPr/>
          </p:nvSpPr>
          <p:spPr>
            <a:xfrm>
              <a:off x="1966524" y="1553351"/>
              <a:ext cx="277707" cy="112891"/>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2" name="Oval 83"/>
            <p:cNvSpPr/>
            <p:nvPr/>
          </p:nvSpPr>
          <p:spPr>
            <a:xfrm>
              <a:off x="1264355" y="1745262"/>
              <a:ext cx="277707" cy="112891"/>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3" name="Oval 84"/>
            <p:cNvSpPr/>
            <p:nvPr/>
          </p:nvSpPr>
          <p:spPr>
            <a:xfrm>
              <a:off x="661528" y="1544320"/>
              <a:ext cx="277707" cy="11289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4" name="Oval 85"/>
            <p:cNvSpPr/>
            <p:nvPr/>
          </p:nvSpPr>
          <p:spPr>
            <a:xfrm>
              <a:off x="501226" y="1973297"/>
              <a:ext cx="277707" cy="11289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5" name="Oval 86"/>
            <p:cNvSpPr/>
            <p:nvPr/>
          </p:nvSpPr>
          <p:spPr>
            <a:xfrm>
              <a:off x="6664960" y="1740746"/>
              <a:ext cx="279966" cy="112891"/>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6" name="Oval 87"/>
            <p:cNvSpPr/>
            <p:nvPr/>
          </p:nvSpPr>
          <p:spPr>
            <a:xfrm>
              <a:off x="7098454" y="1551093"/>
              <a:ext cx="279965" cy="115147"/>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7" name="Oval 88"/>
            <p:cNvSpPr/>
            <p:nvPr/>
          </p:nvSpPr>
          <p:spPr>
            <a:xfrm>
              <a:off x="7529690" y="1950720"/>
              <a:ext cx="279965"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8" name="Oval 89"/>
            <p:cNvSpPr/>
            <p:nvPr/>
          </p:nvSpPr>
          <p:spPr>
            <a:xfrm>
              <a:off x="7942863" y="1749777"/>
              <a:ext cx="277707" cy="112892"/>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49" name="Oval 90"/>
            <p:cNvSpPr/>
            <p:nvPr/>
          </p:nvSpPr>
          <p:spPr>
            <a:xfrm>
              <a:off x="8389903" y="1539804"/>
              <a:ext cx="277707"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0" name="Oval 91"/>
            <p:cNvSpPr/>
            <p:nvPr/>
          </p:nvSpPr>
          <p:spPr>
            <a:xfrm>
              <a:off x="9744570" y="1555608"/>
              <a:ext cx="279965"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1" name="Oval 92"/>
            <p:cNvSpPr/>
            <p:nvPr/>
          </p:nvSpPr>
          <p:spPr>
            <a:xfrm>
              <a:off x="8954348" y="1980071"/>
              <a:ext cx="288996" cy="112891"/>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2" name="Oval 93"/>
            <p:cNvSpPr/>
            <p:nvPr/>
          </p:nvSpPr>
          <p:spPr>
            <a:xfrm>
              <a:off x="9372037" y="1770097"/>
              <a:ext cx="288996" cy="112892"/>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3" name="Oval 94"/>
            <p:cNvSpPr/>
            <p:nvPr/>
          </p:nvSpPr>
          <p:spPr>
            <a:xfrm>
              <a:off x="3041226" y="6387253"/>
              <a:ext cx="442526" cy="250614"/>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4" name="Oval 95"/>
            <p:cNvSpPr/>
            <p:nvPr/>
          </p:nvSpPr>
          <p:spPr>
            <a:xfrm>
              <a:off x="1743004" y="7202311"/>
              <a:ext cx="431236" cy="252872"/>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5" name="Oval 96"/>
            <p:cNvSpPr/>
            <p:nvPr/>
          </p:nvSpPr>
          <p:spPr>
            <a:xfrm>
              <a:off x="5179342" y="5116124"/>
              <a:ext cx="379308" cy="214489"/>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6" name="Oval 97"/>
            <p:cNvSpPr/>
            <p:nvPr/>
          </p:nvSpPr>
          <p:spPr>
            <a:xfrm>
              <a:off x="6026009" y="4612640"/>
              <a:ext cx="352215" cy="200944"/>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7" name="Oval 98"/>
            <p:cNvSpPr/>
            <p:nvPr/>
          </p:nvSpPr>
          <p:spPr>
            <a:xfrm>
              <a:off x="6710116" y="4163342"/>
              <a:ext cx="352214" cy="189654"/>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8" name="Oval 99"/>
            <p:cNvSpPr/>
            <p:nvPr/>
          </p:nvSpPr>
          <p:spPr>
            <a:xfrm>
              <a:off x="7480019" y="3680177"/>
              <a:ext cx="338669" cy="203203"/>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59" name="Oval 100"/>
            <p:cNvSpPr/>
            <p:nvPr/>
          </p:nvSpPr>
          <p:spPr>
            <a:xfrm>
              <a:off x="4213014" y="5725724"/>
              <a:ext cx="379307" cy="214489"/>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0" name="Oval 101"/>
            <p:cNvSpPr/>
            <p:nvPr/>
          </p:nvSpPr>
          <p:spPr>
            <a:xfrm>
              <a:off x="8076072" y="3336995"/>
              <a:ext cx="302544" cy="164820"/>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1" name="Oval 102"/>
            <p:cNvSpPr/>
            <p:nvPr/>
          </p:nvSpPr>
          <p:spPr>
            <a:xfrm>
              <a:off x="9132712" y="2686755"/>
              <a:ext cx="302544" cy="162561"/>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2" name="Oval 103"/>
            <p:cNvSpPr/>
            <p:nvPr/>
          </p:nvSpPr>
          <p:spPr>
            <a:xfrm>
              <a:off x="8620197" y="3011875"/>
              <a:ext cx="302544" cy="137726"/>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3" name="Oval 104"/>
            <p:cNvSpPr/>
            <p:nvPr/>
          </p:nvSpPr>
          <p:spPr>
            <a:xfrm>
              <a:off x="9575237" y="2424853"/>
              <a:ext cx="288996" cy="137726"/>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4" name="Oval 105"/>
            <p:cNvSpPr/>
            <p:nvPr/>
          </p:nvSpPr>
          <p:spPr>
            <a:xfrm>
              <a:off x="9940997" y="2196817"/>
              <a:ext cx="291255" cy="137727"/>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5" name="Oval 106"/>
            <p:cNvSpPr/>
            <p:nvPr/>
          </p:nvSpPr>
          <p:spPr>
            <a:xfrm>
              <a:off x="10318046" y="1977813"/>
              <a:ext cx="279965" cy="115147"/>
            </a:xfrm>
            <a:prstGeom prst="ellipse">
              <a:avLst/>
            </a:prstGeom>
            <a:gradFill flip="none" rotWithShape="1">
              <a:gsLst>
                <a:gs pos="0">
                  <a:srgbClr val="5B5B89"/>
                </a:gs>
                <a:gs pos="100000">
                  <a:srgbClr val="4B4B70"/>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6" name="Oval 107"/>
            <p:cNvSpPr/>
            <p:nvPr/>
          </p:nvSpPr>
          <p:spPr>
            <a:xfrm>
              <a:off x="10670258" y="1758808"/>
              <a:ext cx="277707" cy="112892"/>
            </a:xfrm>
            <a:prstGeom prst="ellipse">
              <a:avLst/>
            </a:prstGeom>
            <a:gradFill flip="none" rotWithShape="1">
              <a:gsLst>
                <a:gs pos="0">
                  <a:srgbClr val="5B5B89"/>
                </a:gs>
                <a:gs pos="100000">
                  <a:srgbClr val="4B4B70"/>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7" name="Oval 108"/>
            <p:cNvSpPr/>
            <p:nvPr/>
          </p:nvSpPr>
          <p:spPr>
            <a:xfrm>
              <a:off x="10990863" y="1553351"/>
              <a:ext cx="288996" cy="115147"/>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8" name="Oval 109"/>
            <p:cNvSpPr/>
            <p:nvPr/>
          </p:nvSpPr>
          <p:spPr>
            <a:xfrm>
              <a:off x="11277601" y="1370471"/>
              <a:ext cx="250614" cy="112891"/>
            </a:xfrm>
            <a:prstGeom prst="ellipse">
              <a:avLst/>
            </a:prstGeom>
            <a:gradFill flip="none" rotWithShape="1">
              <a:gsLst>
                <a:gs pos="0">
                  <a:srgbClr val="5B5B89"/>
                </a:gs>
                <a:gs pos="100000">
                  <a:srgbClr val="373753"/>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69" name="Oval 110"/>
            <p:cNvSpPr/>
            <p:nvPr/>
          </p:nvSpPr>
          <p:spPr>
            <a:xfrm>
              <a:off x="8805334" y="1368213"/>
              <a:ext cx="252872" cy="112891"/>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0" name="Oval 111"/>
            <p:cNvSpPr/>
            <p:nvPr/>
          </p:nvSpPr>
          <p:spPr>
            <a:xfrm>
              <a:off x="7565814" y="1368213"/>
              <a:ext cx="252873" cy="112891"/>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1" name="Oval 112"/>
            <p:cNvSpPr/>
            <p:nvPr/>
          </p:nvSpPr>
          <p:spPr>
            <a:xfrm>
              <a:off x="6856872" y="1223715"/>
              <a:ext cx="250613" cy="115147"/>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2" name="Oval 113"/>
            <p:cNvSpPr/>
            <p:nvPr/>
          </p:nvSpPr>
          <p:spPr>
            <a:xfrm>
              <a:off x="7263272" y="1056640"/>
              <a:ext cx="252872" cy="112891"/>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3" name="Oval 114"/>
            <p:cNvSpPr/>
            <p:nvPr/>
          </p:nvSpPr>
          <p:spPr>
            <a:xfrm>
              <a:off x="6965245" y="781191"/>
              <a:ext cx="252872" cy="112891"/>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4" name="Oval 115"/>
            <p:cNvSpPr/>
            <p:nvPr/>
          </p:nvSpPr>
          <p:spPr>
            <a:xfrm>
              <a:off x="5662507" y="1228231"/>
              <a:ext cx="252872" cy="115147"/>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5" name="Oval 116"/>
            <p:cNvSpPr/>
            <p:nvPr/>
          </p:nvSpPr>
          <p:spPr>
            <a:xfrm>
              <a:off x="5341903" y="894080"/>
              <a:ext cx="252872" cy="115146"/>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6" name="Oval 117"/>
            <p:cNvSpPr/>
            <p:nvPr/>
          </p:nvSpPr>
          <p:spPr>
            <a:xfrm>
              <a:off x="4876800" y="1038577"/>
              <a:ext cx="252872" cy="115147"/>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7" name="Oval 118"/>
            <p:cNvSpPr/>
            <p:nvPr/>
          </p:nvSpPr>
          <p:spPr>
            <a:xfrm>
              <a:off x="5177085" y="1395306"/>
              <a:ext cx="250613" cy="112892"/>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8" name="Oval 119"/>
            <p:cNvSpPr/>
            <p:nvPr/>
          </p:nvSpPr>
          <p:spPr>
            <a:xfrm>
              <a:off x="2650631" y="1354666"/>
              <a:ext cx="252872" cy="11289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79" name="Oval 120"/>
            <p:cNvSpPr/>
            <p:nvPr/>
          </p:nvSpPr>
          <p:spPr>
            <a:xfrm>
              <a:off x="1526257" y="1038577"/>
              <a:ext cx="250614" cy="115147"/>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0" name="Oval 121"/>
            <p:cNvSpPr/>
            <p:nvPr/>
          </p:nvSpPr>
          <p:spPr>
            <a:xfrm>
              <a:off x="835377" y="1205653"/>
              <a:ext cx="250614" cy="115147"/>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1" name="Oval 122"/>
            <p:cNvSpPr/>
            <p:nvPr/>
          </p:nvSpPr>
          <p:spPr>
            <a:xfrm>
              <a:off x="498968" y="745066"/>
              <a:ext cx="252873" cy="11289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2" name="Oval 123"/>
            <p:cNvSpPr/>
            <p:nvPr/>
          </p:nvSpPr>
          <p:spPr>
            <a:xfrm>
              <a:off x="10392552" y="1221457"/>
              <a:ext cx="239327" cy="101602"/>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3" name="Oval 124"/>
            <p:cNvSpPr/>
            <p:nvPr/>
          </p:nvSpPr>
          <p:spPr>
            <a:xfrm>
              <a:off x="10096783" y="1390791"/>
              <a:ext cx="237069" cy="99343"/>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4" name="Oval 125"/>
            <p:cNvSpPr/>
            <p:nvPr/>
          </p:nvSpPr>
          <p:spPr>
            <a:xfrm>
              <a:off x="9159806" y="1201137"/>
              <a:ext cx="239326" cy="101602"/>
            </a:xfrm>
            <a:prstGeom prst="ellipse">
              <a:avLst/>
            </a:prstGeom>
            <a:gradFill flip="none" rotWithShape="1">
              <a:gsLst>
                <a:gs pos="0">
                  <a:srgbClr val="666699"/>
                </a:gs>
                <a:gs pos="100000">
                  <a:srgbClr val="44446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5" name="Oval 126"/>
            <p:cNvSpPr/>
            <p:nvPr/>
          </p:nvSpPr>
          <p:spPr>
            <a:xfrm>
              <a:off x="7972214" y="1201137"/>
              <a:ext cx="239327" cy="101602"/>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6" name="Oval 127"/>
            <p:cNvSpPr/>
            <p:nvPr/>
          </p:nvSpPr>
          <p:spPr>
            <a:xfrm>
              <a:off x="6585938" y="912142"/>
              <a:ext cx="239327" cy="99343"/>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7" name="Oval 128"/>
            <p:cNvSpPr/>
            <p:nvPr/>
          </p:nvSpPr>
          <p:spPr>
            <a:xfrm>
              <a:off x="6193085" y="643466"/>
              <a:ext cx="239327" cy="99343"/>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8" name="Oval 129"/>
            <p:cNvSpPr/>
            <p:nvPr/>
          </p:nvSpPr>
          <p:spPr>
            <a:xfrm>
              <a:off x="6601742" y="498968"/>
              <a:ext cx="239327" cy="101602"/>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89" name="Oval 130"/>
            <p:cNvSpPr/>
            <p:nvPr/>
          </p:nvSpPr>
          <p:spPr>
            <a:xfrm>
              <a:off x="4531360" y="487680"/>
              <a:ext cx="239327"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0" name="Oval 131"/>
            <p:cNvSpPr/>
            <p:nvPr/>
          </p:nvSpPr>
          <p:spPr>
            <a:xfrm>
              <a:off x="2603218" y="1022773"/>
              <a:ext cx="239326"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1" name="Oval 132"/>
            <p:cNvSpPr/>
            <p:nvPr/>
          </p:nvSpPr>
          <p:spPr>
            <a:xfrm>
              <a:off x="2013938" y="1187591"/>
              <a:ext cx="239326"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2" name="Oval 133"/>
            <p:cNvSpPr/>
            <p:nvPr/>
          </p:nvSpPr>
          <p:spPr>
            <a:xfrm>
              <a:off x="1359182" y="1363697"/>
              <a:ext cx="239327"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3" name="Oval 134"/>
            <p:cNvSpPr/>
            <p:nvPr/>
          </p:nvSpPr>
          <p:spPr>
            <a:xfrm>
              <a:off x="1580444" y="532835"/>
              <a:ext cx="239327"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4" name="Oval 135"/>
            <p:cNvSpPr/>
            <p:nvPr/>
          </p:nvSpPr>
          <p:spPr>
            <a:xfrm>
              <a:off x="3623733" y="510257"/>
              <a:ext cx="239327"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5" name="Oval 136"/>
            <p:cNvSpPr/>
            <p:nvPr/>
          </p:nvSpPr>
          <p:spPr>
            <a:xfrm>
              <a:off x="2675466" y="539608"/>
              <a:ext cx="237069"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6" name="Oval 137"/>
            <p:cNvSpPr/>
            <p:nvPr/>
          </p:nvSpPr>
          <p:spPr>
            <a:xfrm>
              <a:off x="9473637" y="1038577"/>
              <a:ext cx="250613" cy="101602"/>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7" name="Oval 138"/>
            <p:cNvSpPr/>
            <p:nvPr/>
          </p:nvSpPr>
          <p:spPr>
            <a:xfrm>
              <a:off x="7997049" y="765386"/>
              <a:ext cx="252872" cy="101602"/>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8" name="Oval 139"/>
            <p:cNvSpPr/>
            <p:nvPr/>
          </p:nvSpPr>
          <p:spPr>
            <a:xfrm>
              <a:off x="7631290" y="914400"/>
              <a:ext cx="252872" cy="101601"/>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299" name="Oval 140"/>
            <p:cNvSpPr/>
            <p:nvPr/>
          </p:nvSpPr>
          <p:spPr>
            <a:xfrm>
              <a:off x="7312943" y="650240"/>
              <a:ext cx="252872" cy="99343"/>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0" name="Oval 141"/>
            <p:cNvSpPr/>
            <p:nvPr/>
          </p:nvSpPr>
          <p:spPr>
            <a:xfrm>
              <a:off x="5556391" y="512515"/>
              <a:ext cx="252872" cy="10160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1" name="Oval 142"/>
            <p:cNvSpPr/>
            <p:nvPr/>
          </p:nvSpPr>
          <p:spPr>
            <a:xfrm>
              <a:off x="6398542" y="1404337"/>
              <a:ext cx="250614" cy="99344"/>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2" name="Oval 143"/>
            <p:cNvSpPr/>
            <p:nvPr/>
          </p:nvSpPr>
          <p:spPr>
            <a:xfrm>
              <a:off x="6143414" y="1061155"/>
              <a:ext cx="252872" cy="101602"/>
            </a:xfrm>
            <a:prstGeom prst="ellipse">
              <a:avLst/>
            </a:prstGeom>
            <a:gradFill flip="none" rotWithShape="1">
              <a:gsLst>
                <a:gs pos="0">
                  <a:srgbClr val="666699"/>
                </a:gs>
                <a:gs pos="100000">
                  <a:srgbClr val="54547D"/>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3" name="Oval 144"/>
            <p:cNvSpPr/>
            <p:nvPr/>
          </p:nvSpPr>
          <p:spPr>
            <a:xfrm>
              <a:off x="5793458" y="756355"/>
              <a:ext cx="250613" cy="101602"/>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4" name="Oval 145"/>
            <p:cNvSpPr/>
            <p:nvPr/>
          </p:nvSpPr>
          <p:spPr>
            <a:xfrm>
              <a:off x="5163538" y="625404"/>
              <a:ext cx="252872" cy="99343"/>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5" name="Oval 146"/>
            <p:cNvSpPr/>
            <p:nvPr/>
          </p:nvSpPr>
          <p:spPr>
            <a:xfrm>
              <a:off x="4727787" y="763128"/>
              <a:ext cx="250613" cy="10160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6" name="Oval 147"/>
            <p:cNvSpPr/>
            <p:nvPr/>
          </p:nvSpPr>
          <p:spPr>
            <a:xfrm>
              <a:off x="4380089" y="1201137"/>
              <a:ext cx="252872" cy="101602"/>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7" name="Oval 148"/>
            <p:cNvSpPr/>
            <p:nvPr/>
          </p:nvSpPr>
          <p:spPr>
            <a:xfrm>
              <a:off x="4231076" y="900853"/>
              <a:ext cx="250613" cy="10160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8" name="Oval 149"/>
            <p:cNvSpPr/>
            <p:nvPr/>
          </p:nvSpPr>
          <p:spPr>
            <a:xfrm>
              <a:off x="4070774" y="618631"/>
              <a:ext cx="252872"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09" name="Oval 150"/>
            <p:cNvSpPr/>
            <p:nvPr/>
          </p:nvSpPr>
          <p:spPr>
            <a:xfrm>
              <a:off x="3720818" y="1049866"/>
              <a:ext cx="252872" cy="10160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0" name="Oval 151"/>
            <p:cNvSpPr/>
            <p:nvPr/>
          </p:nvSpPr>
          <p:spPr>
            <a:xfrm>
              <a:off x="3260231" y="1171786"/>
              <a:ext cx="252872" cy="101602"/>
            </a:xfrm>
            <a:prstGeom prst="ellipse">
              <a:avLst/>
            </a:prstGeom>
            <a:gradFill flip="none" rotWithShape="1">
              <a:gsLst>
                <a:gs pos="0">
                  <a:srgbClr val="666699"/>
                </a:gs>
                <a:gs pos="100000">
                  <a:srgbClr val="5A5A86"/>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1" name="Oval 152"/>
            <p:cNvSpPr/>
            <p:nvPr/>
          </p:nvSpPr>
          <p:spPr>
            <a:xfrm>
              <a:off x="3598898" y="749582"/>
              <a:ext cx="252872"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2" name="Oval 153"/>
            <p:cNvSpPr/>
            <p:nvPr/>
          </p:nvSpPr>
          <p:spPr>
            <a:xfrm>
              <a:off x="3068320" y="898595"/>
              <a:ext cx="252872"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3" name="Oval 154"/>
            <p:cNvSpPr/>
            <p:nvPr/>
          </p:nvSpPr>
          <p:spPr>
            <a:xfrm>
              <a:off x="3113475" y="650240"/>
              <a:ext cx="252872"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4" name="Oval 155"/>
            <p:cNvSpPr/>
            <p:nvPr/>
          </p:nvSpPr>
          <p:spPr>
            <a:xfrm>
              <a:off x="2589671" y="772160"/>
              <a:ext cx="250613"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5" name="Oval 156"/>
            <p:cNvSpPr/>
            <p:nvPr/>
          </p:nvSpPr>
          <p:spPr>
            <a:xfrm>
              <a:off x="2126826" y="670560"/>
              <a:ext cx="252873" cy="101601"/>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6" name="Oval 157"/>
            <p:cNvSpPr/>
            <p:nvPr/>
          </p:nvSpPr>
          <p:spPr>
            <a:xfrm>
              <a:off x="2122311" y="885048"/>
              <a:ext cx="250613"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7" name="Oval 158"/>
            <p:cNvSpPr/>
            <p:nvPr/>
          </p:nvSpPr>
          <p:spPr>
            <a:xfrm>
              <a:off x="1682044" y="781191"/>
              <a:ext cx="252872"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8" name="Oval 159"/>
            <p:cNvSpPr/>
            <p:nvPr/>
          </p:nvSpPr>
          <p:spPr>
            <a:xfrm>
              <a:off x="1074702" y="921173"/>
              <a:ext cx="250614"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19" name="Oval 160"/>
            <p:cNvSpPr/>
            <p:nvPr/>
          </p:nvSpPr>
          <p:spPr>
            <a:xfrm>
              <a:off x="1126631" y="623146"/>
              <a:ext cx="252872"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0" name="Oval 161"/>
            <p:cNvSpPr/>
            <p:nvPr/>
          </p:nvSpPr>
          <p:spPr>
            <a:xfrm>
              <a:off x="415431" y="1101795"/>
              <a:ext cx="250613"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1" name="Oval 162"/>
            <p:cNvSpPr/>
            <p:nvPr/>
          </p:nvSpPr>
          <p:spPr>
            <a:xfrm>
              <a:off x="2083929" y="399626"/>
              <a:ext cx="228037" cy="85798"/>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2" name="Oval 163"/>
            <p:cNvSpPr/>
            <p:nvPr/>
          </p:nvSpPr>
          <p:spPr>
            <a:xfrm>
              <a:off x="3174435" y="426720"/>
              <a:ext cx="228038" cy="8805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3" name="Oval 164"/>
            <p:cNvSpPr/>
            <p:nvPr/>
          </p:nvSpPr>
          <p:spPr>
            <a:xfrm>
              <a:off x="4073031" y="415431"/>
              <a:ext cx="228037" cy="85798"/>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4" name="Oval 165"/>
            <p:cNvSpPr/>
            <p:nvPr/>
          </p:nvSpPr>
          <p:spPr>
            <a:xfrm>
              <a:off x="4924214" y="399626"/>
              <a:ext cx="225778" cy="88054"/>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5" name="Oval 166"/>
            <p:cNvSpPr/>
            <p:nvPr/>
          </p:nvSpPr>
          <p:spPr>
            <a:xfrm>
              <a:off x="5384800" y="264160"/>
              <a:ext cx="228038" cy="8805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6" name="Oval 167"/>
            <p:cNvSpPr/>
            <p:nvPr/>
          </p:nvSpPr>
          <p:spPr>
            <a:xfrm>
              <a:off x="6019236" y="386080"/>
              <a:ext cx="228037" cy="8805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7" name="Oval 168"/>
            <p:cNvSpPr/>
            <p:nvPr/>
          </p:nvSpPr>
          <p:spPr>
            <a:xfrm>
              <a:off x="3910471" y="1345635"/>
              <a:ext cx="239327" cy="115147"/>
            </a:xfrm>
            <a:prstGeom prst="ellipse">
              <a:avLst/>
            </a:prstGeom>
            <a:gradFill flip="none" rotWithShape="1">
              <a:gsLst>
                <a:gs pos="0">
                  <a:srgbClr val="666699"/>
                </a:gs>
                <a:gs pos="100000">
                  <a:srgbClr val="565682"/>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8" name="Oval 169"/>
            <p:cNvSpPr/>
            <p:nvPr/>
          </p:nvSpPr>
          <p:spPr>
            <a:xfrm>
              <a:off x="5919894" y="1562382"/>
              <a:ext cx="277707" cy="115147"/>
            </a:xfrm>
            <a:prstGeom prst="ellipse">
              <a:avLst/>
            </a:prstGeom>
            <a:gradFill flip="none" rotWithShape="1">
              <a:gsLst>
                <a:gs pos="0">
                  <a:srgbClr val="666699"/>
                </a:gs>
                <a:gs pos="100000">
                  <a:srgbClr val="50507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29" name="Oval 170"/>
            <p:cNvSpPr/>
            <p:nvPr/>
          </p:nvSpPr>
          <p:spPr>
            <a:xfrm>
              <a:off x="8317654" y="1045351"/>
              <a:ext cx="252872" cy="115147"/>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0" name="Oval 171"/>
            <p:cNvSpPr/>
            <p:nvPr/>
          </p:nvSpPr>
          <p:spPr>
            <a:xfrm>
              <a:off x="8705992" y="876017"/>
              <a:ext cx="250614" cy="115147"/>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1" name="Oval 172"/>
            <p:cNvSpPr/>
            <p:nvPr/>
          </p:nvSpPr>
          <p:spPr>
            <a:xfrm>
              <a:off x="4964853" y="189653"/>
              <a:ext cx="178365" cy="76767"/>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2" name="Oval 173"/>
            <p:cNvSpPr/>
            <p:nvPr/>
          </p:nvSpPr>
          <p:spPr>
            <a:xfrm>
              <a:off x="3000587" y="189653"/>
              <a:ext cx="178364" cy="76767"/>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3" name="Oval 174"/>
            <p:cNvSpPr/>
            <p:nvPr/>
          </p:nvSpPr>
          <p:spPr>
            <a:xfrm>
              <a:off x="3467946" y="101600"/>
              <a:ext cx="178365" cy="76766"/>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4" name="Oval 175"/>
            <p:cNvSpPr/>
            <p:nvPr/>
          </p:nvSpPr>
          <p:spPr>
            <a:xfrm>
              <a:off x="3872089" y="0"/>
              <a:ext cx="187396" cy="76766"/>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5" name="Oval 176"/>
            <p:cNvSpPr/>
            <p:nvPr/>
          </p:nvSpPr>
          <p:spPr>
            <a:xfrm>
              <a:off x="4477174" y="101600"/>
              <a:ext cx="189654" cy="76766"/>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6" name="Oval 177"/>
            <p:cNvSpPr/>
            <p:nvPr/>
          </p:nvSpPr>
          <p:spPr>
            <a:xfrm>
              <a:off x="4030133" y="223520"/>
              <a:ext cx="187396" cy="76766"/>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7" name="Oval 178"/>
            <p:cNvSpPr/>
            <p:nvPr/>
          </p:nvSpPr>
          <p:spPr>
            <a:xfrm>
              <a:off x="4465885" y="300284"/>
              <a:ext cx="214489"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8" name="Oval 179"/>
            <p:cNvSpPr/>
            <p:nvPr/>
          </p:nvSpPr>
          <p:spPr>
            <a:xfrm>
              <a:off x="3625991" y="311573"/>
              <a:ext cx="200944"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39" name="Oval 180"/>
            <p:cNvSpPr/>
            <p:nvPr/>
          </p:nvSpPr>
          <p:spPr>
            <a:xfrm>
              <a:off x="2576124" y="291253"/>
              <a:ext cx="228037" cy="101602"/>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0" name="Oval 181"/>
            <p:cNvSpPr/>
            <p:nvPr/>
          </p:nvSpPr>
          <p:spPr>
            <a:xfrm>
              <a:off x="4623929" y="7231662"/>
              <a:ext cx="440267" cy="237068"/>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1" name="Oval 182"/>
            <p:cNvSpPr/>
            <p:nvPr/>
          </p:nvSpPr>
          <p:spPr>
            <a:xfrm>
              <a:off x="5700889" y="6427893"/>
              <a:ext cx="442526" cy="252872"/>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2" name="Oval 183"/>
            <p:cNvSpPr/>
            <p:nvPr/>
          </p:nvSpPr>
          <p:spPr>
            <a:xfrm>
              <a:off x="7457440" y="5186115"/>
              <a:ext cx="379308" cy="214489"/>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3" name="Oval 184"/>
            <p:cNvSpPr/>
            <p:nvPr/>
          </p:nvSpPr>
          <p:spPr>
            <a:xfrm>
              <a:off x="8161867" y="4641991"/>
              <a:ext cx="354473" cy="200944"/>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4" name="Oval 185"/>
            <p:cNvSpPr/>
            <p:nvPr/>
          </p:nvSpPr>
          <p:spPr>
            <a:xfrm>
              <a:off x="6676249" y="5764106"/>
              <a:ext cx="379308" cy="214489"/>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5" name="Oval 186"/>
            <p:cNvSpPr/>
            <p:nvPr/>
          </p:nvSpPr>
          <p:spPr>
            <a:xfrm>
              <a:off x="8882098" y="4138506"/>
              <a:ext cx="340925" cy="189655"/>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6" name="Oval 187"/>
            <p:cNvSpPr/>
            <p:nvPr/>
          </p:nvSpPr>
          <p:spPr>
            <a:xfrm>
              <a:off x="9381067" y="3727591"/>
              <a:ext cx="352215" cy="200944"/>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7" name="Oval 188"/>
            <p:cNvSpPr/>
            <p:nvPr/>
          </p:nvSpPr>
          <p:spPr>
            <a:xfrm>
              <a:off x="9916161" y="3364088"/>
              <a:ext cx="302545" cy="162561"/>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8" name="Oval 189"/>
            <p:cNvSpPr/>
            <p:nvPr/>
          </p:nvSpPr>
          <p:spPr>
            <a:xfrm>
              <a:off x="10785406" y="2704817"/>
              <a:ext cx="302544" cy="164820"/>
            </a:xfrm>
            <a:prstGeom prst="ellipse">
              <a:avLst/>
            </a:prstGeom>
            <a:gradFill flip="none" rotWithShape="1">
              <a:gsLst>
                <a:gs pos="0">
                  <a:srgbClr val="5B5B89"/>
                </a:gs>
                <a:gs pos="100000">
                  <a:srgbClr val="32324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49" name="Oval 190"/>
            <p:cNvSpPr/>
            <p:nvPr/>
          </p:nvSpPr>
          <p:spPr>
            <a:xfrm>
              <a:off x="10381263" y="3020906"/>
              <a:ext cx="313831" cy="137726"/>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0" name="Oval 191"/>
            <p:cNvSpPr/>
            <p:nvPr/>
          </p:nvSpPr>
          <p:spPr>
            <a:xfrm>
              <a:off x="11126330" y="2474524"/>
              <a:ext cx="288996" cy="137726"/>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1" name="Oval 192"/>
            <p:cNvSpPr/>
            <p:nvPr/>
          </p:nvSpPr>
          <p:spPr>
            <a:xfrm>
              <a:off x="11455965" y="2219395"/>
              <a:ext cx="288997" cy="137726"/>
            </a:xfrm>
            <a:prstGeom prst="ellipse">
              <a:avLst/>
            </a:prstGeom>
            <a:gradFill flip="none" rotWithShape="1">
              <a:gsLst>
                <a:gs pos="0">
                  <a:srgbClr val="5B5B89"/>
                </a:gs>
                <a:gs pos="100000">
                  <a:srgbClr val="34344F"/>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2" name="Oval 193"/>
            <p:cNvSpPr/>
            <p:nvPr/>
          </p:nvSpPr>
          <p:spPr>
            <a:xfrm>
              <a:off x="11799148" y="1982329"/>
              <a:ext cx="277706" cy="112891"/>
            </a:xfrm>
            <a:prstGeom prst="ellipse">
              <a:avLst/>
            </a:prstGeom>
            <a:gradFill flip="none" rotWithShape="1">
              <a:gsLst>
                <a:gs pos="0">
                  <a:srgbClr val="5B5B89"/>
                </a:gs>
                <a:gs pos="100000">
                  <a:srgbClr val="4B4B70"/>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3" name="Oval 194"/>
            <p:cNvSpPr/>
            <p:nvPr/>
          </p:nvSpPr>
          <p:spPr>
            <a:xfrm>
              <a:off x="12061050" y="1783644"/>
              <a:ext cx="279966" cy="115147"/>
            </a:xfrm>
            <a:prstGeom prst="ellipse">
              <a:avLst/>
            </a:prstGeom>
            <a:gradFill flip="none" rotWithShape="1">
              <a:gsLst>
                <a:gs pos="0">
                  <a:srgbClr val="5B5B89"/>
                </a:gs>
                <a:gs pos="100000">
                  <a:srgbClr val="4B4B70"/>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4" name="Oval 195"/>
            <p:cNvSpPr/>
            <p:nvPr/>
          </p:nvSpPr>
          <p:spPr>
            <a:xfrm>
              <a:off x="12334241" y="1573671"/>
              <a:ext cx="277707" cy="115147"/>
            </a:xfrm>
            <a:prstGeom prst="ellipse">
              <a:avLst/>
            </a:prstGeom>
            <a:gradFill flip="none" rotWithShape="1">
              <a:gsLst>
                <a:gs pos="0">
                  <a:srgbClr val="5B5B89"/>
                </a:gs>
                <a:gs pos="100000">
                  <a:srgbClr val="4B4B70"/>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5" name="Oval 196"/>
            <p:cNvSpPr/>
            <p:nvPr/>
          </p:nvSpPr>
          <p:spPr>
            <a:xfrm>
              <a:off x="7495823" y="7331004"/>
              <a:ext cx="442526" cy="239327"/>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6" name="Oval 197"/>
            <p:cNvSpPr/>
            <p:nvPr/>
          </p:nvSpPr>
          <p:spPr>
            <a:xfrm>
              <a:off x="8389903" y="6477564"/>
              <a:ext cx="442525" cy="250614"/>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7" name="Oval 198"/>
            <p:cNvSpPr/>
            <p:nvPr/>
          </p:nvSpPr>
          <p:spPr>
            <a:xfrm>
              <a:off x="10923130" y="6504658"/>
              <a:ext cx="453815" cy="239326"/>
            </a:xfrm>
            <a:prstGeom prst="ellipse">
              <a:avLst/>
            </a:prstGeom>
            <a:gradFill flip="none" rotWithShape="1">
              <a:gsLst>
                <a:gs pos="0">
                  <a:srgbClr val="52527C"/>
                </a:gs>
                <a:gs pos="100000">
                  <a:srgbClr val="202031"/>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8" name="Oval 199"/>
            <p:cNvSpPr/>
            <p:nvPr/>
          </p:nvSpPr>
          <p:spPr>
            <a:xfrm>
              <a:off x="10286437" y="7281333"/>
              <a:ext cx="442525" cy="237069"/>
            </a:xfrm>
            <a:prstGeom prst="ellipse">
              <a:avLst/>
            </a:prstGeom>
            <a:gradFill flip="none" rotWithShape="1">
              <a:gsLst>
                <a:gs pos="0">
                  <a:srgbClr val="52527C"/>
                </a:gs>
                <a:gs pos="100000">
                  <a:srgbClr val="202031"/>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59" name="Oval 200"/>
            <p:cNvSpPr/>
            <p:nvPr/>
          </p:nvSpPr>
          <p:spPr>
            <a:xfrm>
              <a:off x="9153032" y="5807004"/>
              <a:ext cx="379308" cy="216748"/>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0" name="Oval 201"/>
            <p:cNvSpPr/>
            <p:nvPr/>
          </p:nvSpPr>
          <p:spPr>
            <a:xfrm>
              <a:off x="9771663" y="5231271"/>
              <a:ext cx="377049" cy="214489"/>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1" name="Oval 202"/>
            <p:cNvSpPr/>
            <p:nvPr/>
          </p:nvSpPr>
          <p:spPr>
            <a:xfrm>
              <a:off x="11534988" y="5856675"/>
              <a:ext cx="377049" cy="214490"/>
            </a:xfrm>
            <a:prstGeom prst="ellipse">
              <a:avLst/>
            </a:prstGeom>
            <a:gradFill flip="none" rotWithShape="1">
              <a:gsLst>
                <a:gs pos="0">
                  <a:srgbClr val="52527C"/>
                </a:gs>
                <a:gs pos="100000">
                  <a:srgbClr val="202031"/>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2" name="Oval 203"/>
            <p:cNvSpPr/>
            <p:nvPr/>
          </p:nvSpPr>
          <p:spPr>
            <a:xfrm>
              <a:off x="10426419" y="4626186"/>
              <a:ext cx="352214" cy="187396"/>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3" name="Oval 204"/>
            <p:cNvSpPr/>
            <p:nvPr/>
          </p:nvSpPr>
          <p:spPr>
            <a:xfrm>
              <a:off x="12097174" y="5174826"/>
              <a:ext cx="379308" cy="214489"/>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4" name="Oval 205"/>
            <p:cNvSpPr/>
            <p:nvPr/>
          </p:nvSpPr>
          <p:spPr>
            <a:xfrm>
              <a:off x="12557761" y="4639733"/>
              <a:ext cx="352214" cy="200944"/>
            </a:xfrm>
            <a:prstGeom prst="ellipse">
              <a:avLst/>
            </a:prstGeom>
            <a:gradFill flip="none" rotWithShape="1">
              <a:gsLst>
                <a:gs pos="0">
                  <a:srgbClr val="52527C"/>
                </a:gs>
                <a:gs pos="100000">
                  <a:srgbClr val="202031"/>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5" name="Oval 206"/>
            <p:cNvSpPr/>
            <p:nvPr/>
          </p:nvSpPr>
          <p:spPr>
            <a:xfrm>
              <a:off x="10920872" y="4174631"/>
              <a:ext cx="352214" cy="187396"/>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6" name="Oval 207"/>
            <p:cNvSpPr/>
            <p:nvPr/>
          </p:nvSpPr>
          <p:spPr>
            <a:xfrm>
              <a:off x="11358881" y="3756942"/>
              <a:ext cx="352214" cy="189654"/>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7" name="Oval 208"/>
            <p:cNvSpPr/>
            <p:nvPr/>
          </p:nvSpPr>
          <p:spPr>
            <a:xfrm>
              <a:off x="12438098" y="2772551"/>
              <a:ext cx="302545" cy="164819"/>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8" name="Oval 209"/>
            <p:cNvSpPr/>
            <p:nvPr/>
          </p:nvSpPr>
          <p:spPr>
            <a:xfrm>
              <a:off x="11799148" y="3364088"/>
              <a:ext cx="316089" cy="164820"/>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69" name="Oval 210"/>
            <p:cNvSpPr/>
            <p:nvPr/>
          </p:nvSpPr>
          <p:spPr>
            <a:xfrm>
              <a:off x="12153619" y="3052515"/>
              <a:ext cx="302545" cy="137726"/>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0" name="Oval 211"/>
            <p:cNvSpPr/>
            <p:nvPr/>
          </p:nvSpPr>
          <p:spPr>
            <a:xfrm>
              <a:off x="12747414" y="2503875"/>
              <a:ext cx="288997" cy="137726"/>
            </a:xfrm>
            <a:prstGeom prst="ellipse">
              <a:avLst/>
            </a:prstGeom>
            <a:gradFill flip="none" rotWithShape="1">
              <a:gsLst>
                <a:gs pos="0">
                  <a:srgbClr val="52527C"/>
                </a:gs>
                <a:gs pos="100000">
                  <a:srgbClr val="2F2F47"/>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1" name="Oval 212"/>
            <p:cNvSpPr/>
            <p:nvPr/>
          </p:nvSpPr>
          <p:spPr>
            <a:xfrm>
              <a:off x="12991255" y="2228426"/>
              <a:ext cx="288996" cy="137726"/>
            </a:xfrm>
            <a:prstGeom prst="ellipse">
              <a:avLst/>
            </a:prstGeom>
            <a:gradFill flip="none" rotWithShape="1">
              <a:gsLst>
                <a:gs pos="0">
                  <a:srgbClr val="52527C"/>
                </a:gs>
                <a:gs pos="100000">
                  <a:srgbClr val="2F2F47"/>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2" name="Oval 213"/>
            <p:cNvSpPr/>
            <p:nvPr/>
          </p:nvSpPr>
          <p:spPr>
            <a:xfrm>
              <a:off x="12932552" y="4190435"/>
              <a:ext cx="352214" cy="187396"/>
            </a:xfrm>
            <a:prstGeom prst="ellipse">
              <a:avLst/>
            </a:prstGeom>
            <a:gradFill flip="none" rotWithShape="1">
              <a:gsLst>
                <a:gs pos="0">
                  <a:srgbClr val="52527C"/>
                </a:gs>
                <a:gs pos="100000">
                  <a:srgbClr val="2D2D4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3" name="Oval 214"/>
            <p:cNvSpPr/>
            <p:nvPr/>
          </p:nvSpPr>
          <p:spPr>
            <a:xfrm>
              <a:off x="0" y="4608124"/>
              <a:ext cx="338669" cy="200944"/>
            </a:xfrm>
            <a:prstGeom prst="ellipse">
              <a:avLst/>
            </a:prstGeom>
            <a:gradFill flip="none" rotWithShape="1">
              <a:gsLst>
                <a:gs pos="0">
                  <a:srgbClr val="666699"/>
                </a:gs>
                <a:gs pos="100000">
                  <a:srgbClr val="47476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4" name="Oval 215"/>
            <p:cNvSpPr/>
            <p:nvPr/>
          </p:nvSpPr>
          <p:spPr>
            <a:xfrm>
              <a:off x="151271" y="3732106"/>
              <a:ext cx="352214" cy="200944"/>
            </a:xfrm>
            <a:prstGeom prst="ellipse">
              <a:avLst/>
            </a:prstGeom>
            <a:gradFill flip="none" rotWithShape="1">
              <a:gsLst>
                <a:gs pos="0">
                  <a:srgbClr val="666699"/>
                </a:gs>
                <a:gs pos="100000">
                  <a:srgbClr val="4D4D74"/>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5" name="Oval 216"/>
            <p:cNvSpPr/>
            <p:nvPr/>
          </p:nvSpPr>
          <p:spPr>
            <a:xfrm>
              <a:off x="126435" y="1381760"/>
              <a:ext cx="239327" cy="99343"/>
            </a:xfrm>
            <a:prstGeom prst="ellipse">
              <a:avLst/>
            </a:prstGeom>
            <a:gradFill flip="none" rotWithShape="1">
              <a:gsLst>
                <a:gs pos="0">
                  <a:srgbClr val="666699"/>
                </a:gs>
                <a:gs pos="100000">
                  <a:srgbClr val="5D5D8B"/>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376" name="Oval 217"/>
            <p:cNvSpPr/>
            <p:nvPr/>
          </p:nvSpPr>
          <p:spPr>
            <a:xfrm>
              <a:off x="12844498" y="7193280"/>
              <a:ext cx="453815" cy="239327"/>
            </a:xfrm>
            <a:prstGeom prst="ellipse">
              <a:avLst/>
            </a:prstGeom>
            <a:gradFill flip="none" rotWithShape="1">
              <a:gsLst>
                <a:gs pos="0">
                  <a:srgbClr val="52527C"/>
                </a:gs>
                <a:gs pos="100000">
                  <a:srgbClr val="202031"/>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grpSp>
      <p:sp>
        <p:nvSpPr>
          <p:cNvPr id="378" name="Title Text"/>
          <p:cNvSpPr txBox="1"/>
          <p:nvPr>
            <p:ph type="title"/>
          </p:nvPr>
        </p:nvSpPr>
        <p:spPr>
          <a:xfrm>
            <a:off x="650239" y="390596"/>
            <a:ext cx="11704322" cy="1625601"/>
          </a:xfrm>
          <a:prstGeom prst="rect">
            <a:avLst/>
          </a:prstGeom>
        </p:spPr>
        <p:txBody>
          <a:bodyPr lIns="64937" tIns="64937" rIns="64937" bIns="64937"/>
          <a:lstStyle>
            <a:lvl1pPr defTabSz="1300480">
              <a:defRPr sz="6200">
                <a:solidFill>
                  <a:srgbClr val="DFDEF6"/>
                </a:solidFill>
                <a:effectLst>
                  <a:outerShdw sx="100000" sy="100000" kx="0" ky="0" algn="b" rotWithShape="0" blurRad="38100" dist="38100" dir="2700000">
                    <a:srgbClr val="000000"/>
                  </a:outerShdw>
                </a:effectLst>
                <a:latin typeface="Arial"/>
                <a:ea typeface="Arial"/>
                <a:cs typeface="Arial"/>
                <a:sym typeface="Arial"/>
              </a:defRPr>
            </a:lvl1pPr>
          </a:lstStyle>
          <a:p>
            <a:pPr/>
            <a:r>
              <a:t>Title Text</a:t>
            </a:r>
          </a:p>
        </p:txBody>
      </p:sp>
      <p:sp>
        <p:nvSpPr>
          <p:cNvPr id="379" name="Body Level One…"/>
          <p:cNvSpPr txBox="1"/>
          <p:nvPr>
            <p:ph type="body" idx="1"/>
          </p:nvPr>
        </p:nvSpPr>
        <p:spPr>
          <a:xfrm>
            <a:off x="650239" y="2275839"/>
            <a:ext cx="11704322" cy="6448215"/>
          </a:xfrm>
          <a:prstGeom prst="rect">
            <a:avLst/>
          </a:prstGeom>
        </p:spPr>
        <p:txBody>
          <a:bodyPr lIns="64937" tIns="64937" rIns="64937" bIns="64937" anchor="t"/>
          <a:lstStyle>
            <a:lvl1pPr marL="470868" indent="-470868" defTabSz="1300480">
              <a:spcBef>
                <a:spcPts val="1000"/>
              </a:spcBef>
              <a:buSzPct val="100000"/>
              <a:buBlip>
                <a:blip r:embed="rId2"/>
              </a:buBlip>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5034" indent="-448448" defTabSz="1300480">
              <a:spcBef>
                <a:spcPts val="1000"/>
              </a:spcBef>
              <a:buSzPct val="50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31720" indent="-418535" defTabSz="1300480">
              <a:spcBef>
                <a:spcPts val="1000"/>
              </a:spcBef>
              <a:buSzPct val="100000"/>
              <a:buBlip>
                <a:blip r:embed="rId2"/>
              </a:buBlip>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72019" indent="-502242" defTabSz="1300480">
              <a:spcBef>
                <a:spcPts val="1000"/>
              </a:spcBef>
              <a:buSzPct val="50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28620" indent="-502242" defTabSz="1300480">
              <a:spcBef>
                <a:spcPts val="1000"/>
              </a:spcBef>
              <a:buSzPct val="100000"/>
              <a:buBlip>
                <a:blip r:embed="rId2"/>
              </a:buBlip>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80" name="Slide Number"/>
          <p:cNvSpPr txBox="1"/>
          <p:nvPr>
            <p:ph type="sldNum" sz="quarter" idx="2"/>
          </p:nvPr>
        </p:nvSpPr>
        <p:spPr>
          <a:xfrm>
            <a:off x="11985965" y="9178253"/>
            <a:ext cx="368595" cy="351828"/>
          </a:xfrm>
          <a:prstGeom prst="rect">
            <a:avLst/>
          </a:prstGeom>
        </p:spPr>
        <p:txBody>
          <a:bodyPr lIns="64937" tIns="64937" rIns="64937" bIns="64937" anchor="b"/>
          <a:lstStyle>
            <a:lvl1pPr algn="r" defTabSz="647115">
              <a:defRPr>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387" name="Body Level One…"/>
          <p:cNvSpPr txBox="1"/>
          <p:nvPr>
            <p:ph type="body" idx="1"/>
          </p:nvPr>
        </p:nvSpPr>
        <p:spPr>
          <a:xfrm>
            <a:off x="975359" y="866986"/>
            <a:ext cx="11054082" cy="7802881"/>
          </a:xfrm>
          <a:prstGeom prst="rect">
            <a:avLst/>
          </a:prstGeom>
        </p:spPr>
        <p:txBody>
          <a:bodyPr lIns="64937" tIns="64937" rIns="64937" bIns="64937" anchor="t"/>
          <a:lstStyle>
            <a:lvl1pPr marL="470868" indent="-470868" defTabSz="1300480">
              <a:spcBef>
                <a:spcPts val="1000"/>
              </a:spcBef>
              <a:buSzPct val="100000"/>
              <a:defRPr sz="4400">
                <a:latin typeface="Times New Roman"/>
                <a:ea typeface="Times New Roman"/>
                <a:cs typeface="Times New Roman"/>
                <a:sym typeface="Times New Roman"/>
              </a:defRPr>
            </a:lvl1pPr>
            <a:lvl2pPr marL="905034" indent="-448448" defTabSz="1300480">
              <a:spcBef>
                <a:spcPts val="1000"/>
              </a:spcBef>
              <a:buSzPct val="100000"/>
              <a:buChar char="–"/>
              <a:defRPr sz="4400">
                <a:latin typeface="Times New Roman"/>
                <a:ea typeface="Times New Roman"/>
                <a:cs typeface="Times New Roman"/>
                <a:sym typeface="Times New Roman"/>
              </a:defRPr>
            </a:lvl2pPr>
            <a:lvl3pPr marL="1331720" indent="-418535" defTabSz="1300480">
              <a:spcBef>
                <a:spcPts val="1000"/>
              </a:spcBef>
              <a:buSzPct val="100000"/>
              <a:defRPr sz="4400">
                <a:latin typeface="Times New Roman"/>
                <a:ea typeface="Times New Roman"/>
                <a:cs typeface="Times New Roman"/>
                <a:sym typeface="Times New Roman"/>
              </a:defRPr>
            </a:lvl3pPr>
            <a:lvl4pPr marL="1872019" indent="-502242" defTabSz="1300480">
              <a:spcBef>
                <a:spcPts val="1000"/>
              </a:spcBef>
              <a:buSzPct val="100000"/>
              <a:buChar char="–"/>
              <a:defRPr sz="4400">
                <a:latin typeface="Times New Roman"/>
                <a:ea typeface="Times New Roman"/>
                <a:cs typeface="Times New Roman"/>
                <a:sym typeface="Times New Roman"/>
              </a:defRPr>
            </a:lvl4pPr>
            <a:lvl5pPr marL="2328620" indent="-502242" defTabSz="1300480">
              <a:spcBef>
                <a:spcPts val="1000"/>
              </a:spcBef>
              <a:buSzPct val="100000"/>
              <a:buChar char="»"/>
              <a:defRPr sz="4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388" name="Slide Number"/>
          <p:cNvSpPr txBox="1"/>
          <p:nvPr>
            <p:ph type="sldNum" sz="quarter" idx="2"/>
          </p:nvPr>
        </p:nvSpPr>
        <p:spPr>
          <a:xfrm>
            <a:off x="11658265" y="8886613"/>
            <a:ext cx="371176" cy="386864"/>
          </a:xfrm>
          <a:prstGeom prst="rect">
            <a:avLst/>
          </a:prstGeom>
        </p:spPr>
        <p:txBody>
          <a:bodyPr lIns="64937" tIns="64937" rIns="64937" bIns="64937"/>
          <a:lstStyle>
            <a:lvl1pPr algn="r" defTabSz="647115">
              <a:defRPr sz="1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5" name="Shape 468"/>
          <p:cNvSpPr/>
          <p:nvPr/>
        </p:nvSpPr>
        <p:spPr>
          <a:xfrm flipH="1" rot="10800000">
            <a:off x="325119" y="325119"/>
            <a:ext cx="12354561" cy="9084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198" y="0"/>
                </a:lnTo>
                <a:lnTo>
                  <a:pt x="21600" y="546"/>
                </a:lnTo>
                <a:lnTo>
                  <a:pt x="21600" y="21600"/>
                </a:lnTo>
                <a:lnTo>
                  <a:pt x="402" y="21600"/>
                </a:lnTo>
                <a:lnTo>
                  <a:pt x="0" y="21054"/>
                </a:lnTo>
                <a:lnTo>
                  <a:pt x="0" y="0"/>
                </a:lnTo>
                <a:close/>
              </a:path>
            </a:pathLst>
          </a:custGeom>
          <a:solidFill>
            <a:srgbClr val="FFFFFF"/>
          </a:solidFill>
          <a:ln w="12700">
            <a:miter lim="400000"/>
          </a:ln>
          <a:effectLst>
            <a:outerShdw sx="100000" sy="100000" kx="0" ky="0" algn="b" rotWithShape="0" blurRad="63500" dist="88900" dir="2700000">
              <a:srgbClr val="000000">
                <a:alpha val="50000"/>
              </a:srgbClr>
            </a:outerShdw>
          </a:effectLst>
        </p:spPr>
        <p:txBody>
          <a:bodyPr lIns="65022" tIns="65022" rIns="65022" bIns="65022" anchor="ctr"/>
          <a:lstStyle/>
          <a:p>
            <a:pPr defTabSz="649365">
              <a:defRPr b="0">
                <a:solidFill>
                  <a:srgbClr val="103154"/>
                </a:solidFill>
                <a:latin typeface="Corbel"/>
                <a:ea typeface="Corbel"/>
                <a:cs typeface="Corbel"/>
                <a:sym typeface="Corbel"/>
              </a:defRPr>
            </a:pPr>
          </a:p>
        </p:txBody>
      </p:sp>
      <p:sp>
        <p:nvSpPr>
          <p:cNvPr id="396" name="Slide Number"/>
          <p:cNvSpPr txBox="1"/>
          <p:nvPr>
            <p:ph type="sldNum" sz="quarter" idx="2"/>
          </p:nvPr>
        </p:nvSpPr>
        <p:spPr>
          <a:xfrm>
            <a:off x="6341346" y="8973371"/>
            <a:ext cx="322111" cy="345776"/>
          </a:xfrm>
          <a:prstGeom prst="rect">
            <a:avLst/>
          </a:prstGeom>
        </p:spPr>
        <p:txBody>
          <a:bodyPr lIns="64937" tIns="64937" rIns="64937" bIns="64937" anchor="ctr"/>
          <a:lstStyle>
            <a:lvl1pPr defTabSz="649365">
              <a:defRPr b="1" sz="1400">
                <a:solidFill>
                  <a:srgbClr val="D6ECFF"/>
                </a:solidFill>
                <a:latin typeface="Corbel"/>
                <a:ea typeface="Corbel"/>
                <a:cs typeface="Corbel"/>
                <a:sym typeface="Corbe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3333CC"/>
        </a:solidFill>
      </p:bgPr>
    </p:bg>
    <p:spTree>
      <p:nvGrpSpPr>
        <p:cNvPr id="1" name=""/>
        <p:cNvGrpSpPr/>
        <p:nvPr/>
      </p:nvGrpSpPr>
      <p:grpSpPr>
        <a:xfrm>
          <a:off x="0" y="0"/>
          <a:ext cx="0" cy="0"/>
          <a:chOff x="0" y="0"/>
          <a:chExt cx="0" cy="0"/>
        </a:xfrm>
      </p:grpSpPr>
      <p:sp>
        <p:nvSpPr>
          <p:cNvPr id="403" name="Title Text"/>
          <p:cNvSpPr txBox="1"/>
          <p:nvPr>
            <p:ph type="title"/>
          </p:nvPr>
        </p:nvSpPr>
        <p:spPr>
          <a:xfrm>
            <a:off x="975359" y="866986"/>
            <a:ext cx="11054082" cy="1625601"/>
          </a:xfrm>
          <a:prstGeom prst="rect">
            <a:avLst/>
          </a:prstGeom>
        </p:spPr>
        <p:txBody>
          <a:bodyPr lIns="64937" tIns="64937" rIns="64937" bIns="64937"/>
          <a:lstStyle>
            <a:lvl1pPr defTabSz="1300480">
              <a:defRPr sz="6200">
                <a:latin typeface="Times New Roman"/>
                <a:ea typeface="Times New Roman"/>
                <a:cs typeface="Times New Roman"/>
                <a:sym typeface="Times New Roman"/>
              </a:defRPr>
            </a:lvl1pPr>
          </a:lstStyle>
          <a:p>
            <a:pPr/>
            <a:r>
              <a:t>Title Text</a:t>
            </a:r>
          </a:p>
        </p:txBody>
      </p:sp>
      <p:sp>
        <p:nvSpPr>
          <p:cNvPr id="404" name="Body Level One…"/>
          <p:cNvSpPr txBox="1"/>
          <p:nvPr>
            <p:ph type="body" idx="1"/>
          </p:nvPr>
        </p:nvSpPr>
        <p:spPr>
          <a:xfrm>
            <a:off x="975359" y="2817706"/>
            <a:ext cx="11054082" cy="5852161"/>
          </a:xfrm>
          <a:prstGeom prst="rect">
            <a:avLst/>
          </a:prstGeom>
        </p:spPr>
        <p:txBody>
          <a:bodyPr lIns="64937" tIns="64937" rIns="64937" bIns="64937" anchor="t"/>
          <a:lstStyle>
            <a:lvl1pPr marL="470868" indent="-470868" defTabSz="1300480">
              <a:spcBef>
                <a:spcPts val="1000"/>
              </a:spcBef>
              <a:buSzPct val="100000"/>
              <a:defRPr sz="4400">
                <a:latin typeface="Times New Roman"/>
                <a:ea typeface="Times New Roman"/>
                <a:cs typeface="Times New Roman"/>
                <a:sym typeface="Times New Roman"/>
              </a:defRPr>
            </a:lvl1pPr>
            <a:lvl2pPr marL="905034" indent="-448448" defTabSz="1300480">
              <a:spcBef>
                <a:spcPts val="1000"/>
              </a:spcBef>
              <a:buSzPct val="100000"/>
              <a:buChar char="–"/>
              <a:defRPr sz="4400">
                <a:latin typeface="Times New Roman"/>
                <a:ea typeface="Times New Roman"/>
                <a:cs typeface="Times New Roman"/>
                <a:sym typeface="Times New Roman"/>
              </a:defRPr>
            </a:lvl2pPr>
            <a:lvl3pPr marL="1331720" indent="-418535" defTabSz="1300480">
              <a:spcBef>
                <a:spcPts val="1000"/>
              </a:spcBef>
              <a:buSzPct val="100000"/>
              <a:defRPr sz="4400">
                <a:latin typeface="Times New Roman"/>
                <a:ea typeface="Times New Roman"/>
                <a:cs typeface="Times New Roman"/>
                <a:sym typeface="Times New Roman"/>
              </a:defRPr>
            </a:lvl3pPr>
            <a:lvl4pPr marL="1872019" indent="-502242" defTabSz="1300480">
              <a:spcBef>
                <a:spcPts val="1000"/>
              </a:spcBef>
              <a:buSzPct val="100000"/>
              <a:buChar char="–"/>
              <a:defRPr sz="4400">
                <a:latin typeface="Times New Roman"/>
                <a:ea typeface="Times New Roman"/>
                <a:cs typeface="Times New Roman"/>
                <a:sym typeface="Times New Roman"/>
              </a:defRPr>
            </a:lvl4pPr>
            <a:lvl5pPr marL="2328620" indent="-502242" defTabSz="1300480">
              <a:spcBef>
                <a:spcPts val="1000"/>
              </a:spcBef>
              <a:buSzPct val="100000"/>
              <a:buChar char="»"/>
              <a:defRPr sz="4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405" name="Slide Number"/>
          <p:cNvSpPr txBox="1"/>
          <p:nvPr>
            <p:ph type="sldNum" sz="quarter" idx="2"/>
          </p:nvPr>
        </p:nvSpPr>
        <p:spPr>
          <a:xfrm>
            <a:off x="11632592" y="8886613"/>
            <a:ext cx="396849" cy="389097"/>
          </a:xfrm>
          <a:prstGeom prst="rect">
            <a:avLst/>
          </a:prstGeom>
        </p:spPr>
        <p:txBody>
          <a:bodyPr lIns="64937" tIns="64937" rIns="64937" bIns="64937"/>
          <a:lstStyle>
            <a:lvl1pPr algn="r" defTabSz="647115">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3333CC"/>
        </a:solidFill>
      </p:bgPr>
    </p:bg>
    <p:spTree>
      <p:nvGrpSpPr>
        <p:cNvPr id="1" name=""/>
        <p:cNvGrpSpPr/>
        <p:nvPr/>
      </p:nvGrpSpPr>
      <p:grpSpPr>
        <a:xfrm>
          <a:off x="0" y="0"/>
          <a:ext cx="0" cy="0"/>
          <a:chOff x="0" y="0"/>
          <a:chExt cx="0" cy="0"/>
        </a:xfrm>
      </p:grpSpPr>
      <p:sp>
        <p:nvSpPr>
          <p:cNvPr id="412" name="Slide Number"/>
          <p:cNvSpPr txBox="1"/>
          <p:nvPr>
            <p:ph type="sldNum" sz="quarter" idx="2"/>
          </p:nvPr>
        </p:nvSpPr>
        <p:spPr>
          <a:xfrm>
            <a:off x="11658265" y="8886613"/>
            <a:ext cx="371176" cy="386864"/>
          </a:xfrm>
          <a:prstGeom prst="rect">
            <a:avLst/>
          </a:prstGeom>
        </p:spPr>
        <p:txBody>
          <a:bodyPr lIns="64937" tIns="64937" rIns="64937" bIns="64937"/>
          <a:lstStyle>
            <a:lvl1pPr algn="r" defTabSz="647115">
              <a:defRPr sz="1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9" name="Title Text"/>
          <p:cNvSpPr txBox="1"/>
          <p:nvPr>
            <p:ph type="title"/>
          </p:nvPr>
        </p:nvSpPr>
        <p:spPr>
          <a:xfrm>
            <a:off x="975359" y="3029937"/>
            <a:ext cx="11054082" cy="2090703"/>
          </a:xfrm>
          <a:prstGeom prst="rect">
            <a:avLst/>
          </a:prstGeom>
        </p:spPr>
        <p:txBody>
          <a:bodyPr lIns="65023" tIns="65023" rIns="65023" bIns="65023"/>
          <a:lstStyle>
            <a:lvl1pPr defTabSz="1300480">
              <a:defRPr sz="6200">
                <a:latin typeface="Arial"/>
                <a:ea typeface="Arial"/>
                <a:cs typeface="Arial"/>
                <a:sym typeface="Arial"/>
              </a:defRPr>
            </a:lvl1pPr>
          </a:lstStyle>
          <a:p>
            <a:pPr/>
            <a:r>
              <a:t>Title Text</a:t>
            </a:r>
          </a:p>
        </p:txBody>
      </p:sp>
      <p:sp>
        <p:nvSpPr>
          <p:cNvPr id="420"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latin typeface="Arial"/>
                <a:ea typeface="Arial"/>
                <a:cs typeface="Arial"/>
                <a:sym typeface="Arial"/>
              </a:defRPr>
            </a:lvl1pPr>
            <a:lvl2pPr marL="0" indent="457200" algn="ctr" defTabSz="1300480">
              <a:spcBef>
                <a:spcPts val="1000"/>
              </a:spcBef>
              <a:buSzTx/>
              <a:buNone/>
              <a:defRPr sz="4400">
                <a:latin typeface="Arial"/>
                <a:ea typeface="Arial"/>
                <a:cs typeface="Arial"/>
                <a:sym typeface="Arial"/>
              </a:defRPr>
            </a:lvl2pPr>
            <a:lvl3pPr marL="0" indent="914400" algn="ctr" defTabSz="1300480">
              <a:spcBef>
                <a:spcPts val="1000"/>
              </a:spcBef>
              <a:buSzTx/>
              <a:buNone/>
              <a:defRPr sz="4400">
                <a:latin typeface="Arial"/>
                <a:ea typeface="Arial"/>
                <a:cs typeface="Arial"/>
                <a:sym typeface="Arial"/>
              </a:defRPr>
            </a:lvl3pPr>
            <a:lvl4pPr marL="0" indent="1371600" algn="ctr" defTabSz="1300480">
              <a:spcBef>
                <a:spcPts val="1000"/>
              </a:spcBef>
              <a:buSzTx/>
              <a:buNone/>
              <a:defRPr sz="4400">
                <a:latin typeface="Arial"/>
                <a:ea typeface="Arial"/>
                <a:cs typeface="Arial"/>
                <a:sym typeface="Arial"/>
              </a:defRPr>
            </a:lvl4pPr>
            <a:lvl5pPr marL="0" indent="1828800" algn="ctr" defTabSz="1300480">
              <a:spcBef>
                <a:spcPts val="10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21" name="Slide Number"/>
          <p:cNvSpPr txBox="1"/>
          <p:nvPr>
            <p:ph type="sldNum" sz="quarter" idx="2"/>
          </p:nvPr>
        </p:nvSpPr>
        <p:spPr>
          <a:xfrm>
            <a:off x="11957539" y="8882098"/>
            <a:ext cx="397021" cy="389270"/>
          </a:xfrm>
          <a:prstGeom prst="rect">
            <a:avLst/>
          </a:prstGeom>
        </p:spPr>
        <p:txBody>
          <a:bodyPr lIns="65023" tIns="65023" rIns="65023" bIns="65023"/>
          <a:lstStyle>
            <a:lvl1pPr algn="r" defTabSz="1300480">
              <a:defRPr sz="1800">
                <a:uFill>
                  <a:solidFill>
                    <a:srgbClr val="FFFB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8" name="Shape 468"/>
          <p:cNvSpPr/>
          <p:nvPr/>
        </p:nvSpPr>
        <p:spPr>
          <a:xfrm flipH="1" rot="10800000">
            <a:off x="325119" y="325119"/>
            <a:ext cx="12354561" cy="9084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198" y="0"/>
                </a:lnTo>
                <a:lnTo>
                  <a:pt x="21600" y="546"/>
                </a:lnTo>
                <a:lnTo>
                  <a:pt x="21600" y="21600"/>
                </a:lnTo>
                <a:lnTo>
                  <a:pt x="402" y="21600"/>
                </a:lnTo>
                <a:lnTo>
                  <a:pt x="0" y="21054"/>
                </a:lnTo>
                <a:lnTo>
                  <a:pt x="0" y="0"/>
                </a:lnTo>
                <a:close/>
              </a:path>
            </a:pathLst>
          </a:custGeom>
          <a:solidFill>
            <a:srgbClr val="FFFFFF"/>
          </a:solidFill>
          <a:ln w="12700">
            <a:miter lim="400000"/>
          </a:ln>
          <a:effectLst>
            <a:outerShdw sx="100000" sy="100000" kx="0" ky="0" algn="b" rotWithShape="0" blurRad="63500" dist="88900" dir="2700000">
              <a:srgbClr val="000000">
                <a:alpha val="50000"/>
              </a:srgbClr>
            </a:outerShdw>
          </a:effectLst>
        </p:spPr>
        <p:txBody>
          <a:bodyPr lIns="72248" tIns="72248" rIns="72248" bIns="72248" anchor="ctr"/>
          <a:lstStyle/>
          <a:p>
            <a:pPr defTabSz="650240">
              <a:defRPr b="0">
                <a:solidFill>
                  <a:srgbClr val="103154"/>
                </a:solidFill>
                <a:latin typeface="Corbel"/>
                <a:ea typeface="Corbel"/>
                <a:cs typeface="Corbel"/>
                <a:sym typeface="Corbel"/>
              </a:defRPr>
            </a:pPr>
          </a:p>
        </p:txBody>
      </p:sp>
      <p:sp>
        <p:nvSpPr>
          <p:cNvPr id="429" name="Slide Number"/>
          <p:cNvSpPr txBox="1"/>
          <p:nvPr>
            <p:ph type="sldNum" sz="quarter" idx="2"/>
          </p:nvPr>
        </p:nvSpPr>
        <p:spPr>
          <a:xfrm>
            <a:off x="6341259" y="8973285"/>
            <a:ext cx="322282" cy="345946"/>
          </a:xfrm>
          <a:prstGeom prst="rect">
            <a:avLst/>
          </a:prstGeom>
        </p:spPr>
        <p:txBody>
          <a:bodyPr lIns="65022" tIns="65022" rIns="65022" bIns="65022" anchor="ctr"/>
          <a:lstStyle>
            <a:lvl1pPr defTabSz="650240">
              <a:defRPr b="1" sz="1400">
                <a:solidFill>
                  <a:srgbClr val="D6ECFF"/>
                </a:solidFill>
                <a:latin typeface="Corbel"/>
                <a:ea typeface="Corbel"/>
                <a:cs typeface="Corbel"/>
                <a:sym typeface="Corbe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gradFill flip="none" rotWithShape="1">
          <a:gsLst>
            <a:gs pos="0">
              <a:srgbClr val="4349AA"/>
            </a:gs>
            <a:gs pos="100000">
              <a:srgbClr val="0433FF"/>
            </a:gs>
          </a:gsLst>
          <a:lin ang="18900000" scaled="0"/>
        </a:gradFill>
      </p:bgPr>
    </p:bg>
    <p:spTree>
      <p:nvGrpSpPr>
        <p:cNvPr id="1" name=""/>
        <p:cNvGrpSpPr/>
        <p:nvPr/>
      </p:nvGrpSpPr>
      <p:grpSpPr>
        <a:xfrm>
          <a:off x="0" y="0"/>
          <a:ext cx="0" cy="0"/>
          <a:chOff x="0" y="0"/>
          <a:chExt cx="0" cy="0"/>
        </a:xfrm>
      </p:grpSpPr>
      <p:sp>
        <p:nvSpPr>
          <p:cNvPr id="436" name="Title Text"/>
          <p:cNvSpPr txBox="1"/>
          <p:nvPr>
            <p:ph type="title"/>
          </p:nvPr>
        </p:nvSpPr>
        <p:spPr>
          <a:xfrm>
            <a:off x="650239" y="130952"/>
            <a:ext cx="11704322" cy="2144888"/>
          </a:xfrm>
          <a:prstGeom prst="rect">
            <a:avLst/>
          </a:prstGeom>
        </p:spPr>
        <p:txBody>
          <a:bodyPr lIns="54186" tIns="54186" rIns="54186" bIns="54186">
            <a:noAutofit/>
          </a:bodyPr>
          <a:lstStyle>
            <a:lvl1pPr defTabSz="1300480">
              <a:defRPr sz="6200">
                <a:uFill>
                  <a:solidFill>
                    <a:srgbClr val="000000"/>
                  </a:solidFill>
                </a:uFill>
                <a:latin typeface="Arial"/>
                <a:ea typeface="Arial"/>
                <a:cs typeface="Arial"/>
                <a:sym typeface="Arial"/>
              </a:defRPr>
            </a:lvl1pPr>
          </a:lstStyle>
          <a:p>
            <a:pPr/>
            <a:r>
              <a:t>Title Text</a:t>
            </a:r>
          </a:p>
        </p:txBody>
      </p:sp>
      <p:sp>
        <p:nvSpPr>
          <p:cNvPr id="437" name="Slide Number"/>
          <p:cNvSpPr txBox="1"/>
          <p:nvPr>
            <p:ph type="sldNum" sz="quarter" idx="2"/>
          </p:nvPr>
        </p:nvSpPr>
        <p:spPr>
          <a:xfrm>
            <a:off x="11979213" y="9191836"/>
            <a:ext cx="375347" cy="367596"/>
          </a:xfrm>
          <a:prstGeom prst="rect">
            <a:avLst/>
          </a:prstGeom>
        </p:spPr>
        <p:txBody>
          <a:bodyPr lIns="54186" tIns="54186" rIns="54186" bIns="54186" anchor="b"/>
          <a:lstStyle>
            <a:lvl1pPr algn="r" defTabSz="650240">
              <a:defRPr sz="18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44" name="Title Text"/>
          <p:cNvSpPr txBox="1"/>
          <p:nvPr>
            <p:ph type="title"/>
          </p:nvPr>
        </p:nvSpPr>
        <p:spPr>
          <a:xfrm>
            <a:off x="975359" y="866986"/>
            <a:ext cx="11054082" cy="1625601"/>
          </a:xfrm>
          <a:prstGeom prst="rect">
            <a:avLst/>
          </a:prstGeom>
        </p:spPr>
        <p:txBody>
          <a:bodyPr lIns="64937" tIns="64937" rIns="64937" bIns="64937"/>
          <a:lstStyle>
            <a:lvl1pPr defTabSz="1300480">
              <a:defRPr sz="6200">
                <a:latin typeface="Times New Roman"/>
                <a:ea typeface="Times New Roman"/>
                <a:cs typeface="Times New Roman"/>
                <a:sym typeface="Times New Roman"/>
              </a:defRPr>
            </a:lvl1pPr>
          </a:lstStyle>
          <a:p>
            <a:pPr/>
            <a:r>
              <a:t>Title Text</a:t>
            </a:r>
          </a:p>
        </p:txBody>
      </p:sp>
      <p:sp>
        <p:nvSpPr>
          <p:cNvPr id="445" name="Body Level One…"/>
          <p:cNvSpPr txBox="1"/>
          <p:nvPr>
            <p:ph type="body" idx="1"/>
          </p:nvPr>
        </p:nvSpPr>
        <p:spPr>
          <a:xfrm>
            <a:off x="975359" y="2817706"/>
            <a:ext cx="11054082" cy="5852161"/>
          </a:xfrm>
          <a:prstGeom prst="rect">
            <a:avLst/>
          </a:prstGeom>
        </p:spPr>
        <p:txBody>
          <a:bodyPr lIns="64937" tIns="64937" rIns="64937" bIns="64937" anchor="t"/>
          <a:lstStyle>
            <a:lvl1pPr marL="470868" indent="-470868" defTabSz="1300480">
              <a:spcBef>
                <a:spcPts val="1000"/>
              </a:spcBef>
              <a:buSzPct val="100000"/>
              <a:defRPr sz="4400">
                <a:latin typeface="Times New Roman"/>
                <a:ea typeface="Times New Roman"/>
                <a:cs typeface="Times New Roman"/>
                <a:sym typeface="Times New Roman"/>
              </a:defRPr>
            </a:lvl1pPr>
            <a:lvl2pPr marL="905034" indent="-448448" defTabSz="1300480">
              <a:spcBef>
                <a:spcPts val="1000"/>
              </a:spcBef>
              <a:buSzPct val="100000"/>
              <a:buChar char="–"/>
              <a:defRPr sz="4400">
                <a:latin typeface="Times New Roman"/>
                <a:ea typeface="Times New Roman"/>
                <a:cs typeface="Times New Roman"/>
                <a:sym typeface="Times New Roman"/>
              </a:defRPr>
            </a:lvl2pPr>
            <a:lvl3pPr marL="1331720" indent="-418535" defTabSz="1300480">
              <a:spcBef>
                <a:spcPts val="1000"/>
              </a:spcBef>
              <a:buSzPct val="100000"/>
              <a:defRPr sz="4400">
                <a:latin typeface="Times New Roman"/>
                <a:ea typeface="Times New Roman"/>
                <a:cs typeface="Times New Roman"/>
                <a:sym typeface="Times New Roman"/>
              </a:defRPr>
            </a:lvl3pPr>
            <a:lvl4pPr marL="1872019" indent="-502242" defTabSz="1300480">
              <a:spcBef>
                <a:spcPts val="1000"/>
              </a:spcBef>
              <a:buSzPct val="100000"/>
              <a:buChar char="–"/>
              <a:defRPr sz="4400">
                <a:latin typeface="Times New Roman"/>
                <a:ea typeface="Times New Roman"/>
                <a:cs typeface="Times New Roman"/>
                <a:sym typeface="Times New Roman"/>
              </a:defRPr>
            </a:lvl4pPr>
            <a:lvl5pPr marL="2328620" indent="-502242" defTabSz="1300480">
              <a:spcBef>
                <a:spcPts val="1000"/>
              </a:spcBef>
              <a:buSzPct val="100000"/>
              <a:buChar char="»"/>
              <a:defRPr sz="4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446" name="Slide Number"/>
          <p:cNvSpPr txBox="1"/>
          <p:nvPr>
            <p:ph type="sldNum" sz="quarter" idx="2"/>
          </p:nvPr>
        </p:nvSpPr>
        <p:spPr>
          <a:xfrm>
            <a:off x="11658265" y="8886613"/>
            <a:ext cx="371176" cy="386864"/>
          </a:xfrm>
          <a:prstGeom prst="rect">
            <a:avLst/>
          </a:prstGeom>
        </p:spPr>
        <p:txBody>
          <a:bodyPr lIns="64937" tIns="64937" rIns="64937" bIns="64937"/>
          <a:lstStyle>
            <a:lvl1pPr algn="r" defTabSz="647115">
              <a:defRPr sz="1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453" name="Slide Number"/>
          <p:cNvSpPr txBox="1"/>
          <p:nvPr>
            <p:ph type="sldNum" sz="quarter" idx="2"/>
          </p:nvPr>
        </p:nvSpPr>
        <p:spPr>
          <a:xfrm>
            <a:off x="6285653" y="8519442"/>
            <a:ext cx="3034455" cy="520701"/>
          </a:xfrm>
          <a:prstGeom prst="rect">
            <a:avLst/>
          </a:prstGeom>
        </p:spPr>
        <p:txBody>
          <a:bodyPr lIns="54186" tIns="54186" rIns="54186" bIns="54186" anchor="b"/>
          <a:lstStyle>
            <a:lvl1pPr algn="r" defTabSz="1300480">
              <a:defRPr>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solidFill>
          <a:srgbClr val="000000"/>
        </a:solidFill>
      </p:bgPr>
    </p:bg>
    <p:spTree>
      <p:nvGrpSpPr>
        <p:cNvPr id="1" name=""/>
        <p:cNvGrpSpPr/>
        <p:nvPr/>
      </p:nvGrpSpPr>
      <p:grpSpPr>
        <a:xfrm>
          <a:off x="0" y="0"/>
          <a:ext cx="0" cy="0"/>
          <a:chOff x="0" y="0"/>
          <a:chExt cx="0" cy="0"/>
        </a:xfrm>
      </p:grpSpPr>
      <p:sp>
        <p:nvSpPr>
          <p:cNvPr id="460" name="Title Text"/>
          <p:cNvSpPr txBox="1"/>
          <p:nvPr>
            <p:ph type="title"/>
          </p:nvPr>
        </p:nvSpPr>
        <p:spPr>
          <a:xfrm>
            <a:off x="650239" y="390594"/>
            <a:ext cx="11704322" cy="1885246"/>
          </a:xfrm>
          <a:prstGeom prst="rect">
            <a:avLst/>
          </a:prstGeom>
        </p:spPr>
        <p:txBody>
          <a:bodyPr lIns="54186" tIns="54186" rIns="54186" bIns="54186" anchor="t"/>
          <a:lstStyle>
            <a:lvl1pPr defTabSz="1300480">
              <a:defRPr sz="6200">
                <a:uFill>
                  <a:solidFill>
                    <a:srgbClr val="000000"/>
                  </a:solidFill>
                </a:uFill>
                <a:latin typeface="Arial"/>
                <a:ea typeface="Arial"/>
                <a:cs typeface="Arial"/>
                <a:sym typeface="Arial"/>
              </a:defRPr>
            </a:lvl1pPr>
          </a:lstStyle>
          <a:p>
            <a:pPr/>
            <a:r>
              <a:t>Title Text</a:t>
            </a:r>
          </a:p>
        </p:txBody>
      </p:sp>
      <p:sp>
        <p:nvSpPr>
          <p:cNvPr id="461" name="Body Level One…"/>
          <p:cNvSpPr txBox="1"/>
          <p:nvPr>
            <p:ph type="body" idx="1"/>
          </p:nvPr>
        </p:nvSpPr>
        <p:spPr>
          <a:xfrm>
            <a:off x="650239" y="2275838"/>
            <a:ext cx="11704322" cy="7477764"/>
          </a:xfrm>
          <a:prstGeom prst="rect">
            <a:avLst/>
          </a:prstGeom>
        </p:spPr>
        <p:txBody>
          <a:bodyPr lIns="54186" tIns="54186" rIns="54186" bIns="54186" anchor="t"/>
          <a:lstStyle>
            <a:lvl1pPr marL="471487" indent="-471487" defTabSz="1300480">
              <a:spcBef>
                <a:spcPts val="900"/>
              </a:spcBef>
              <a:buClr>
                <a:srgbClr val="000000"/>
              </a:buClr>
              <a:buSzPct val="100000"/>
              <a:defRPr sz="4400">
                <a:uFill>
                  <a:solidFill>
                    <a:srgbClr val="000000"/>
                  </a:solidFill>
                </a:uFill>
                <a:latin typeface="Arial"/>
                <a:ea typeface="Arial"/>
                <a:cs typeface="Arial"/>
                <a:sym typeface="Arial"/>
              </a:defRPr>
            </a:lvl1pPr>
            <a:lvl2pPr marL="906235" indent="-449035" defTabSz="1300480">
              <a:spcBef>
                <a:spcPts val="900"/>
              </a:spcBef>
              <a:buClr>
                <a:srgbClr val="000000"/>
              </a:buClr>
              <a:buSzPct val="100000"/>
              <a:buChar char="–"/>
              <a:defRPr sz="4400">
                <a:uFill>
                  <a:solidFill>
                    <a:srgbClr val="000000"/>
                  </a:solidFill>
                </a:uFill>
                <a:latin typeface="Arial"/>
                <a:ea typeface="Arial"/>
                <a:cs typeface="Arial"/>
                <a:sym typeface="Arial"/>
              </a:defRPr>
            </a:lvl2pPr>
            <a:lvl3pPr indent="-419100" defTabSz="1300480">
              <a:spcBef>
                <a:spcPts val="900"/>
              </a:spcBef>
              <a:buClr>
                <a:srgbClr val="000000"/>
              </a:buClr>
              <a:buSzPct val="100000"/>
              <a:defRPr sz="4400">
                <a:uFill>
                  <a:solidFill>
                    <a:srgbClr val="000000"/>
                  </a:solidFill>
                </a:uFill>
                <a:latin typeface="Arial"/>
                <a:ea typeface="Arial"/>
                <a:cs typeface="Arial"/>
                <a:sym typeface="Arial"/>
              </a:defRPr>
            </a:lvl3pPr>
            <a:lvl4pPr marL="1874520" indent="-502920" defTabSz="1300480">
              <a:spcBef>
                <a:spcPts val="900"/>
              </a:spcBef>
              <a:buClr>
                <a:srgbClr val="000000"/>
              </a:buClr>
              <a:buSzPct val="100000"/>
              <a:buChar char="–"/>
              <a:defRPr sz="4400">
                <a:uFill>
                  <a:solidFill>
                    <a:srgbClr val="000000"/>
                  </a:solidFill>
                </a:uFill>
                <a:latin typeface="Arial"/>
                <a:ea typeface="Arial"/>
                <a:cs typeface="Arial"/>
                <a:sym typeface="Arial"/>
              </a:defRPr>
            </a:lvl4pPr>
            <a:lvl5pPr marL="2331720" indent="-502920" defTabSz="1300480">
              <a:spcBef>
                <a:spcPts val="900"/>
              </a:spcBef>
              <a:buClr>
                <a:srgbClr val="000000"/>
              </a:buClr>
              <a:buSzPct val="100000"/>
              <a:buChar char="»"/>
              <a:defRPr sz="4400">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62" name="Slide Number"/>
          <p:cNvSpPr txBox="1"/>
          <p:nvPr>
            <p:ph type="sldNum" sz="quarter" idx="2"/>
          </p:nvPr>
        </p:nvSpPr>
        <p:spPr>
          <a:xfrm>
            <a:off x="6285653" y="8519442"/>
            <a:ext cx="3034455" cy="520701"/>
          </a:xfrm>
          <a:prstGeom prst="rect">
            <a:avLst/>
          </a:prstGeom>
        </p:spPr>
        <p:txBody>
          <a:bodyPr lIns="54186" tIns="54186" rIns="54186" bIns="54186" anchor="b"/>
          <a:lstStyle>
            <a:lvl1pPr algn="r" defTabSz="1300480">
              <a:defRPr>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006666"/>
            </a:gs>
            <a:gs pos="100000">
              <a:srgbClr val="5D9E9E"/>
            </a:gs>
          </a:gsLst>
          <a:lin ang="5400000" scaled="0"/>
        </a:gradFill>
      </p:bgPr>
    </p:bg>
    <p:spTree>
      <p:nvGrpSpPr>
        <p:cNvPr id="1" name=""/>
        <p:cNvGrpSpPr/>
        <p:nvPr/>
      </p:nvGrpSpPr>
      <p:grpSpPr>
        <a:xfrm>
          <a:off x="0" y="0"/>
          <a:ext cx="0" cy="0"/>
          <a:chOff x="0" y="0"/>
          <a:chExt cx="0" cy="0"/>
        </a:xfrm>
      </p:grpSpPr>
      <p:grpSp>
        <p:nvGrpSpPr>
          <p:cNvPr id="484" name="Group 2"/>
          <p:cNvGrpSpPr/>
          <p:nvPr/>
        </p:nvGrpSpPr>
        <p:grpSpPr>
          <a:xfrm>
            <a:off x="6707860" y="7601939"/>
            <a:ext cx="6296943" cy="2151663"/>
            <a:chOff x="0" y="0"/>
            <a:chExt cx="6296941" cy="2151661"/>
          </a:xfrm>
        </p:grpSpPr>
        <p:sp>
          <p:nvSpPr>
            <p:cNvPr id="469" name="Freeform 3"/>
            <p:cNvSpPr/>
            <p:nvPr/>
          </p:nvSpPr>
          <p:spPr>
            <a:xfrm>
              <a:off x="0" y="0"/>
              <a:ext cx="6296942" cy="2151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0" name="Freeform 4"/>
            <p:cNvSpPr/>
            <p:nvPr/>
          </p:nvSpPr>
          <p:spPr>
            <a:xfrm>
              <a:off x="3682435" y="1460781"/>
              <a:ext cx="27094" cy="40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1" name="Freeform 5"/>
            <p:cNvSpPr/>
            <p:nvPr/>
          </p:nvSpPr>
          <p:spPr>
            <a:xfrm>
              <a:off x="3666630" y="1420141"/>
              <a:ext cx="18064" cy="40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2" name="Freeform 6"/>
            <p:cNvSpPr/>
            <p:nvPr/>
          </p:nvSpPr>
          <p:spPr>
            <a:xfrm>
              <a:off x="4987430" y="474133"/>
              <a:ext cx="686366" cy="1673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3" name="Freeform 7"/>
            <p:cNvSpPr/>
            <p:nvPr/>
          </p:nvSpPr>
          <p:spPr>
            <a:xfrm>
              <a:off x="4395893" y="419946"/>
              <a:ext cx="708943" cy="1731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4" name="Freeform 8"/>
            <p:cNvSpPr/>
            <p:nvPr/>
          </p:nvSpPr>
          <p:spPr>
            <a:xfrm>
              <a:off x="3903697" y="745066"/>
              <a:ext cx="620890" cy="1406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5" name="Freeform 9"/>
            <p:cNvSpPr/>
            <p:nvPr/>
          </p:nvSpPr>
          <p:spPr>
            <a:xfrm>
              <a:off x="3501812" y="772159"/>
              <a:ext cx="480908" cy="1379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6" name="Freeform 10"/>
            <p:cNvSpPr/>
            <p:nvPr/>
          </p:nvSpPr>
          <p:spPr>
            <a:xfrm>
              <a:off x="2982524" y="1284675"/>
              <a:ext cx="377050"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72" y="3375"/>
                  </a:moveTo>
                  <a:lnTo>
                    <a:pt x="15392" y="1688"/>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7" name="Freeform 11"/>
            <p:cNvSpPr/>
            <p:nvPr/>
          </p:nvSpPr>
          <p:spPr>
            <a:xfrm>
              <a:off x="2549030" y="1474328"/>
              <a:ext cx="374792" cy="677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8" name="Freeform 12"/>
            <p:cNvSpPr/>
            <p:nvPr/>
          </p:nvSpPr>
          <p:spPr>
            <a:xfrm>
              <a:off x="2120053" y="1514968"/>
              <a:ext cx="535094" cy="636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79" name="Freeform 13"/>
            <p:cNvSpPr/>
            <p:nvPr/>
          </p:nvSpPr>
          <p:spPr>
            <a:xfrm>
              <a:off x="1587217" y="1623341"/>
              <a:ext cx="442526" cy="528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80" name="Freeform 14"/>
            <p:cNvSpPr/>
            <p:nvPr/>
          </p:nvSpPr>
          <p:spPr>
            <a:xfrm>
              <a:off x="1140177" y="1582701"/>
              <a:ext cx="428979" cy="568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81" name="Freeform 15"/>
            <p:cNvSpPr/>
            <p:nvPr/>
          </p:nvSpPr>
          <p:spPr>
            <a:xfrm>
              <a:off x="449297" y="1853635"/>
              <a:ext cx="519290" cy="2980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82" name="Freeform 16"/>
            <p:cNvSpPr/>
            <p:nvPr/>
          </p:nvSpPr>
          <p:spPr>
            <a:xfrm>
              <a:off x="164817" y="1921368"/>
              <a:ext cx="200943" cy="230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sp>
          <p:nvSpPr>
            <p:cNvPr id="483" name="Freeform 17"/>
            <p:cNvSpPr/>
            <p:nvPr/>
          </p:nvSpPr>
          <p:spPr>
            <a:xfrm>
              <a:off x="5669279" y="0"/>
              <a:ext cx="627663" cy="2151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65022" tIns="65022" rIns="65022" bIns="65022" numCol="1" anchor="t">
              <a:noAutofit/>
            </a:bodyPr>
            <a:lstStyle/>
            <a:p>
              <a:pPr algn="l" defTabSz="1298744">
                <a:defRPr b="0" sz="3400">
                  <a:solidFill>
                    <a:srgbClr val="FFFF00"/>
                  </a:solidFill>
                  <a:latin typeface="Times New Roman"/>
                  <a:ea typeface="Times New Roman"/>
                  <a:cs typeface="Times New Roman"/>
                  <a:sym typeface="Times New Roman"/>
                </a:defRPr>
              </a:pPr>
            </a:p>
          </p:txBody>
        </p:sp>
      </p:grpSp>
      <p:sp>
        <p:nvSpPr>
          <p:cNvPr id="485" name="Title Text"/>
          <p:cNvSpPr txBox="1"/>
          <p:nvPr>
            <p:ph type="title"/>
          </p:nvPr>
        </p:nvSpPr>
        <p:spPr>
          <a:xfrm>
            <a:off x="650239" y="395113"/>
            <a:ext cx="11704322" cy="1621085"/>
          </a:xfrm>
          <a:prstGeom prst="rect">
            <a:avLst/>
          </a:prstGeom>
        </p:spPr>
        <p:txBody>
          <a:bodyPr lIns="64937" tIns="64937" rIns="64937" bIns="64937"/>
          <a:lstStyle>
            <a:lvl1pPr defTabSz="1300480">
              <a:defRPr sz="6200">
                <a:solidFill>
                  <a:srgbClr val="FFFFCC"/>
                </a:solidFill>
                <a:effectLst>
                  <a:outerShdw sx="100000" sy="100000" kx="0" ky="0" algn="b" rotWithShape="0" blurRad="38100" dist="38100" dir="2700000">
                    <a:srgbClr val="000000"/>
                  </a:outerShdw>
                </a:effectLst>
                <a:latin typeface="Arial"/>
                <a:ea typeface="Arial"/>
                <a:cs typeface="Arial"/>
                <a:sym typeface="Arial"/>
              </a:defRPr>
            </a:lvl1pPr>
          </a:lstStyle>
          <a:p>
            <a:pPr/>
            <a:r>
              <a:t>Title Text</a:t>
            </a:r>
          </a:p>
        </p:txBody>
      </p:sp>
      <p:sp>
        <p:nvSpPr>
          <p:cNvPr id="486" name="Body Level One…"/>
          <p:cNvSpPr txBox="1"/>
          <p:nvPr>
            <p:ph type="body" idx="1"/>
          </p:nvPr>
        </p:nvSpPr>
        <p:spPr>
          <a:xfrm>
            <a:off x="650239" y="2275841"/>
            <a:ext cx="11704322" cy="6443699"/>
          </a:xfrm>
          <a:prstGeom prst="rect">
            <a:avLst/>
          </a:prstGeom>
        </p:spPr>
        <p:txBody>
          <a:bodyPr lIns="64937" tIns="64937" rIns="64937" bIns="64937" anchor="t"/>
          <a:lstStyle>
            <a:lvl1pPr marL="470868" indent="-470868" defTabSz="1300480">
              <a:spcBef>
                <a:spcPts val="1000"/>
              </a:spcBef>
              <a:buClr>
                <a:srgbClr val="EEC85E"/>
              </a:buClr>
              <a:buSzPct val="70000"/>
              <a:buChar char="◆"/>
              <a:defRPr sz="4400">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1pPr>
            <a:lvl2pPr marL="905034" indent="-448448" defTabSz="1300480">
              <a:spcBef>
                <a:spcPts val="1000"/>
              </a:spcBef>
              <a:buClr>
                <a:srgbClr val="EEC85E"/>
              </a:buClr>
              <a:buSzPct val="100000"/>
              <a:buChar char="–"/>
              <a:defRPr sz="4400">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2pPr>
            <a:lvl3pPr marL="1331720" indent="-418535" defTabSz="1300480">
              <a:spcBef>
                <a:spcPts val="1000"/>
              </a:spcBef>
              <a:buClr>
                <a:srgbClr val="EEC85E"/>
              </a:buClr>
              <a:buSzPct val="70000"/>
              <a:buChar char="◆"/>
              <a:defRPr sz="4400">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3pPr>
            <a:lvl4pPr marL="1872019" indent="-502242" defTabSz="1300480">
              <a:spcBef>
                <a:spcPts val="1000"/>
              </a:spcBef>
              <a:buClr>
                <a:srgbClr val="EEC85E"/>
              </a:buClr>
              <a:buSzPct val="100000"/>
              <a:buChar char="–"/>
              <a:defRPr sz="4400">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4pPr>
            <a:lvl5pPr marL="2328620" indent="-502242" defTabSz="1300480">
              <a:spcBef>
                <a:spcPts val="1000"/>
              </a:spcBef>
              <a:buClr>
                <a:srgbClr val="EEC85E"/>
              </a:buClr>
              <a:buSzPct val="70000"/>
              <a:buChar char="◆"/>
              <a:defRPr sz="4400">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487" name="Slide Number"/>
          <p:cNvSpPr txBox="1"/>
          <p:nvPr>
            <p:ph type="sldNum" sz="quarter" idx="2"/>
          </p:nvPr>
        </p:nvSpPr>
        <p:spPr>
          <a:xfrm>
            <a:off x="11953619" y="9158905"/>
            <a:ext cx="400941" cy="371176"/>
          </a:xfrm>
          <a:prstGeom prst="rect">
            <a:avLst/>
          </a:prstGeom>
        </p:spPr>
        <p:txBody>
          <a:bodyPr lIns="64937" tIns="64937" rIns="64937" bIns="64937" anchor="b"/>
          <a:lstStyle>
            <a:lvl1pPr algn="r" defTabSz="647115">
              <a:defRPr>
                <a:solidFill>
                  <a:srgbClr val="EAEAEA"/>
                </a:solidFill>
                <a:effectLst>
                  <a:outerShdw sx="100000" sy="100000" kx="0" ky="0" algn="b" rotWithShape="0" blurRad="38100" dist="38100" dir="2700000">
                    <a:srgbClr val="000000"/>
                  </a:outerShdw>
                </a:effectLst>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494" name="Title Text"/>
          <p:cNvSpPr txBox="1"/>
          <p:nvPr>
            <p:ph type="title"/>
          </p:nvPr>
        </p:nvSpPr>
        <p:spPr>
          <a:xfrm>
            <a:off x="650239" y="390596"/>
            <a:ext cx="11704322" cy="1625601"/>
          </a:xfrm>
          <a:prstGeom prst="rect">
            <a:avLst/>
          </a:prstGeom>
        </p:spPr>
        <p:txBody>
          <a:bodyPr lIns="64937" tIns="64937" rIns="64937" bIns="64937" anchor="t"/>
          <a:lstStyle>
            <a:lvl1pPr defTabSz="1300480">
              <a:defRPr sz="6200">
                <a:latin typeface="Arial"/>
                <a:ea typeface="Arial"/>
                <a:cs typeface="Arial"/>
                <a:sym typeface="Arial"/>
              </a:defRPr>
            </a:lvl1pPr>
          </a:lstStyle>
          <a:p>
            <a:pPr/>
            <a:r>
              <a:t>Title Text</a:t>
            </a:r>
          </a:p>
        </p:txBody>
      </p:sp>
      <p:sp>
        <p:nvSpPr>
          <p:cNvPr id="495" name="Body Level One…"/>
          <p:cNvSpPr txBox="1"/>
          <p:nvPr>
            <p:ph type="body" idx="1"/>
          </p:nvPr>
        </p:nvSpPr>
        <p:spPr>
          <a:xfrm>
            <a:off x="650239" y="2275876"/>
            <a:ext cx="11704322" cy="6436927"/>
          </a:xfrm>
          <a:prstGeom prst="rect">
            <a:avLst/>
          </a:prstGeom>
        </p:spPr>
        <p:txBody>
          <a:bodyPr lIns="64937" tIns="64937" rIns="64937" bIns="64937" anchor="t"/>
          <a:lstStyle>
            <a:lvl1pPr marL="470868" indent="-470868" defTabSz="1300480">
              <a:spcBef>
                <a:spcPts val="1000"/>
              </a:spcBef>
              <a:buSzPct val="100000"/>
              <a:defRPr sz="4400">
                <a:latin typeface="Arial"/>
                <a:ea typeface="Arial"/>
                <a:cs typeface="Arial"/>
                <a:sym typeface="Arial"/>
              </a:defRPr>
            </a:lvl1pPr>
            <a:lvl2pPr marL="905034" indent="-448448" defTabSz="1300480">
              <a:spcBef>
                <a:spcPts val="1000"/>
              </a:spcBef>
              <a:buSzPct val="100000"/>
              <a:buChar char="–"/>
              <a:defRPr sz="4400">
                <a:latin typeface="Arial"/>
                <a:ea typeface="Arial"/>
                <a:cs typeface="Arial"/>
                <a:sym typeface="Arial"/>
              </a:defRPr>
            </a:lvl2pPr>
            <a:lvl3pPr marL="1331720" indent="-418535" defTabSz="1300480">
              <a:spcBef>
                <a:spcPts val="1000"/>
              </a:spcBef>
              <a:buSzPct val="100000"/>
              <a:defRPr sz="4400">
                <a:latin typeface="Arial"/>
                <a:ea typeface="Arial"/>
                <a:cs typeface="Arial"/>
                <a:sym typeface="Arial"/>
              </a:defRPr>
            </a:lvl3pPr>
            <a:lvl4pPr marL="1872019" indent="-502242" defTabSz="1300480">
              <a:spcBef>
                <a:spcPts val="1000"/>
              </a:spcBef>
              <a:buSzPct val="100000"/>
              <a:buChar char="–"/>
              <a:defRPr sz="4400">
                <a:latin typeface="Arial"/>
                <a:ea typeface="Arial"/>
                <a:cs typeface="Arial"/>
                <a:sym typeface="Arial"/>
              </a:defRPr>
            </a:lvl4pPr>
            <a:lvl5pPr marL="2328620" indent="-502242" defTabSz="1300480">
              <a:spcBef>
                <a:spcPts val="1000"/>
              </a:spcBef>
              <a:buSzPct val="100000"/>
              <a:buChar char="»"/>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96" name="Slide Number"/>
          <p:cNvSpPr txBox="1"/>
          <p:nvPr>
            <p:ph type="sldNum" sz="quarter" idx="2"/>
          </p:nvPr>
        </p:nvSpPr>
        <p:spPr>
          <a:xfrm>
            <a:off x="6285653" y="9040141"/>
            <a:ext cx="3034455" cy="520701"/>
          </a:xfrm>
          <a:prstGeom prst="rect">
            <a:avLst/>
          </a:prstGeom>
        </p:spPr>
        <p:txBody>
          <a:bodyPr lIns="64880" tIns="64880" rIns="64880" bIns="64880"/>
          <a:lstStyle>
            <a:lvl1pPr algn="r" defTabSz="647115">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16.jpeg"/><Relationship Id="rId4" Type="http://schemas.openxmlformats.org/officeDocument/2006/relationships/image" Target="../media/image1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9.jpeg"/><Relationship Id="rId3"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1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Number"/>
          <p:cNvSpPr txBox="1"/>
          <p:nvPr>
            <p:ph type="sldNum" sz="quarter" idx="2"/>
          </p:nvPr>
        </p:nvSpPr>
        <p:spPr>
          <a:xfrm>
            <a:off x="12106350" y="9191836"/>
            <a:ext cx="248210" cy="3675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6" name="fearfully and wonderfully made.jpg" descr="fearfully and wonderfully made.jpg"/>
          <p:cNvPicPr>
            <a:picLocks noChangeAspect="1"/>
          </p:cNvPicPr>
          <p:nvPr/>
        </p:nvPicPr>
        <p:blipFill>
          <a:blip r:embed="rId2">
            <a:extLst/>
          </a:blip>
          <a:stretch>
            <a:fillRect/>
          </a:stretch>
        </p:blipFill>
        <p:spPr>
          <a:xfrm>
            <a:off x="-505743" y="-131359"/>
            <a:ext cx="15150676" cy="10281248"/>
          </a:xfrm>
          <a:prstGeom prst="rect">
            <a:avLst/>
          </a:prstGeom>
          <a:ln w="12700">
            <a:miter lim="400000"/>
          </a:ln>
        </p:spPr>
      </p:pic>
      <p:sp>
        <p:nvSpPr>
          <p:cNvPr id="507" name="Dr. Brad Harrub"/>
          <p:cNvSpPr txBox="1"/>
          <p:nvPr/>
        </p:nvSpPr>
        <p:spPr>
          <a:xfrm>
            <a:off x="9338777" y="8876760"/>
            <a:ext cx="2978236" cy="52544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50240">
              <a:buClr>
                <a:srgbClr val="FFFFFF"/>
              </a:buClr>
              <a:defRPr b="0">
                <a:solidFill>
                  <a:srgbClr val="FFFFFF"/>
                </a:solidFill>
                <a:uFill>
                  <a:solidFill>
                    <a:srgbClr val="FFFFFF"/>
                  </a:solidFill>
                </a:uFill>
                <a:latin typeface="Capitals"/>
                <a:ea typeface="Capitals"/>
                <a:cs typeface="Capitals"/>
                <a:sym typeface="Capitals"/>
              </a:defRPr>
            </a:lvl1pPr>
          </a:lstStyle>
          <a:p>
            <a:pPr/>
            <a:r>
              <a:t>Dr. Brad Harrub</a:t>
            </a:r>
          </a:p>
        </p:txBody>
      </p:sp>
      <p:sp>
        <p:nvSpPr>
          <p:cNvPr id="508" name="Fearfully and…"/>
          <p:cNvSpPr txBox="1"/>
          <p:nvPr/>
        </p:nvSpPr>
        <p:spPr>
          <a:xfrm>
            <a:off x="287227" y="564554"/>
            <a:ext cx="5226148" cy="1399603"/>
          </a:xfrm>
          <a:prstGeom prst="rect">
            <a:avLst/>
          </a:prstGeom>
          <a:ln w="12700">
            <a:miter lim="400000"/>
          </a:ln>
          <a:effectLst>
            <a:outerShdw sx="100000" sy="100000" kx="0" ky="0" algn="b" rotWithShape="0" blurRad="88900" dist="25400" dir="5400000">
              <a:srgbClr val="000000">
                <a:alpha val="50000"/>
              </a:srgbClr>
            </a:outerShdw>
          </a:effectLst>
          <a:extLst>
            <a:ext uri="{C572A759-6A51-4108-AA02-DFA0A04FC94B}">
              <ma14:wrappingTextBoxFlag xmlns:ma14="http://schemas.microsoft.com/office/mac/drawingml/2011/main" val="1"/>
            </a:ext>
          </a:extLst>
        </p:spPr>
        <p:txBody>
          <a:bodyPr wrap="none" lIns="72248" tIns="72248" rIns="72248" bIns="72248" anchor="ctr">
            <a:spAutoFit/>
          </a:bodyPr>
          <a:lstStyle/>
          <a:p>
            <a:pPr defTabSz="650240">
              <a:buClr>
                <a:srgbClr val="FFFFFF"/>
              </a:buClr>
              <a:defRPr b="0" sz="3800">
                <a:solidFill>
                  <a:srgbClr val="061651"/>
                </a:solidFill>
                <a:uFill>
                  <a:solidFill>
                    <a:srgbClr val="FFFFFF"/>
                  </a:solidFill>
                </a:uFill>
                <a:latin typeface="Capitals"/>
                <a:ea typeface="Capitals"/>
                <a:cs typeface="Capitals"/>
                <a:sym typeface="Capitals"/>
              </a:defRPr>
            </a:pPr>
            <a:r>
              <a:t>Fearfully and </a:t>
            </a:r>
          </a:p>
          <a:p>
            <a:pPr defTabSz="650240">
              <a:buClr>
                <a:srgbClr val="FFFFFF"/>
              </a:buClr>
              <a:defRPr b="0" sz="3800">
                <a:solidFill>
                  <a:srgbClr val="061651"/>
                </a:solidFill>
                <a:uFill>
                  <a:solidFill>
                    <a:srgbClr val="FFFFFF"/>
                  </a:solidFill>
                </a:uFill>
                <a:latin typeface="Capitals"/>
                <a:ea typeface="Capitals"/>
                <a:cs typeface="Capitals"/>
                <a:sym typeface="Capitals"/>
              </a:defRPr>
            </a:pPr>
            <a:r>
              <a:t>Wonderfully Made</a:t>
            </a:r>
          </a:p>
        </p:txBody>
      </p:sp>
      <p:sp>
        <p:nvSpPr>
          <p:cNvPr id="509" name="Lesson 2: Healthcare &amp;…"/>
          <p:cNvSpPr txBox="1"/>
          <p:nvPr/>
        </p:nvSpPr>
        <p:spPr>
          <a:xfrm>
            <a:off x="258328" y="7716798"/>
            <a:ext cx="4865079" cy="1744650"/>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lgn="l" defTabSz="650240">
              <a:buClr>
                <a:srgbClr val="FFFFFF"/>
              </a:buClr>
              <a:defRPr b="0">
                <a:solidFill>
                  <a:srgbClr val="061651"/>
                </a:solidFill>
                <a:uFill>
                  <a:solidFill>
                    <a:srgbClr val="FFFFFF"/>
                  </a:solidFill>
                </a:uFill>
                <a:latin typeface="Capitals"/>
                <a:ea typeface="Capitals"/>
                <a:cs typeface="Capitals"/>
                <a:sym typeface="Capitals"/>
              </a:defRPr>
            </a:pPr>
            <a:r>
              <a:t>Lesson 2: Healthcare &amp; </a:t>
            </a:r>
          </a:p>
          <a:p>
            <a:pPr algn="l" defTabSz="650240">
              <a:buClr>
                <a:srgbClr val="FFFFFF"/>
              </a:buClr>
              <a:defRPr b="0">
                <a:solidFill>
                  <a:srgbClr val="061651"/>
                </a:solidFill>
                <a:uFill>
                  <a:solidFill>
                    <a:srgbClr val="FFFFFF"/>
                  </a:solidFill>
                </a:uFill>
                <a:latin typeface="Capitals"/>
                <a:ea typeface="Capitals"/>
                <a:cs typeface="Capitals"/>
                <a:sym typeface="Capitals"/>
              </a:defRPr>
            </a:pPr>
            <a:r>
              <a:t>The Abortion Debate</a:t>
            </a:r>
          </a:p>
          <a:p>
            <a:pPr algn="l" defTabSz="650240">
              <a:buClr>
                <a:srgbClr val="FFFFFF"/>
              </a:buClr>
              <a:defRPr b="0">
                <a:solidFill>
                  <a:srgbClr val="061651"/>
                </a:solidFill>
                <a:uFill>
                  <a:solidFill>
                    <a:srgbClr val="FFFFFF"/>
                  </a:solidFill>
                </a:uFill>
                <a:latin typeface="Capitals"/>
                <a:ea typeface="Capitals"/>
                <a:cs typeface="Capitals"/>
                <a:sym typeface="Capitals"/>
              </a:defRPr>
            </a:pPr>
          </a:p>
          <a:p>
            <a:pPr algn="l" defTabSz="650240">
              <a:buClr>
                <a:srgbClr val="FFFFFF"/>
              </a:buClr>
              <a:defRPr b="0">
                <a:solidFill>
                  <a:srgbClr val="061651"/>
                </a:solidFill>
                <a:uFill>
                  <a:solidFill>
                    <a:srgbClr val="FFFFFF"/>
                  </a:solidFill>
                </a:uFill>
                <a:latin typeface="Capitals"/>
                <a:ea typeface="Capitals"/>
                <a:cs typeface="Capitals"/>
                <a:sym typeface="Capitals"/>
              </a:defRPr>
            </a:pPr>
            <a:r>
              <a:t>science and the Bible Series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Earnst Haeckel said the turning point"/>
          <p:cNvSpPr txBox="1"/>
          <p:nvPr>
            <p:ph type="title" idx="4294967295"/>
          </p:nvPr>
        </p:nvSpPr>
        <p:spPr>
          <a:xfrm>
            <a:off x="5355448" y="130952"/>
            <a:ext cx="6999113" cy="2144888"/>
          </a:xfrm>
          <a:prstGeom prst="rect">
            <a:avLst/>
          </a:prstGeom>
        </p:spPr>
        <p:txBody>
          <a:bodyPr lIns="54186" tIns="54186" rIns="54186" bIns="54186">
            <a:noAutofit/>
          </a:bodyPr>
          <a:lstStyle/>
          <a:p>
            <a:pPr defTabSz="1300480">
              <a:defRPr sz="6200">
                <a:uFill>
                  <a:solidFill>
                    <a:srgbClr val="000000"/>
                  </a:solidFill>
                </a:uFill>
                <a:latin typeface="Arial"/>
                <a:ea typeface="Arial"/>
                <a:cs typeface="Arial"/>
                <a:sym typeface="Arial"/>
              </a:defRPr>
            </a:pPr>
            <a:r>
              <a:rPr sz="5000">
                <a:solidFill>
                  <a:srgbClr val="FFFFFF"/>
                </a:solidFill>
                <a:uFill>
                  <a:solidFill>
                    <a:srgbClr val="FFFFFF"/>
                  </a:solidFill>
                </a:uFill>
                <a:latin typeface="Helvetica"/>
                <a:ea typeface="Helvetica"/>
                <a:cs typeface="Helvetica"/>
                <a:sym typeface="Helvetica"/>
              </a:rPr>
              <a:t>Earnst Haeckel said </a:t>
            </a:r>
            <a:r>
              <a:rPr sz="5000">
                <a:solidFill>
                  <a:srgbClr val="FFFB00"/>
                </a:solidFill>
                <a:uFill>
                  <a:solidFill>
                    <a:srgbClr val="FFFB00"/>
                  </a:solidFill>
                </a:uFill>
                <a:latin typeface="Helvetica"/>
                <a:ea typeface="Helvetica"/>
                <a:cs typeface="Helvetica"/>
                <a:sym typeface="Helvetica"/>
              </a:rPr>
              <a:t>the turning point</a:t>
            </a:r>
          </a:p>
        </p:txBody>
      </p:sp>
      <p:pic>
        <p:nvPicPr>
          <p:cNvPr id="548" name="image51.png" descr="image51.png"/>
          <p:cNvPicPr>
            <a:picLocks noChangeAspect="1"/>
          </p:cNvPicPr>
          <p:nvPr/>
        </p:nvPicPr>
        <p:blipFill>
          <a:blip r:embed="rId2">
            <a:extLst/>
          </a:blip>
          <a:stretch>
            <a:fillRect/>
          </a:stretch>
        </p:blipFill>
        <p:spPr>
          <a:xfrm>
            <a:off x="4648764" y="-1"/>
            <a:ext cx="8356036" cy="9753601"/>
          </a:xfrm>
          <a:prstGeom prst="rect">
            <a:avLst/>
          </a:prstGeom>
          <a:ln w="12700"/>
        </p:spPr>
      </p:pic>
      <p:sp>
        <p:nvSpPr>
          <p:cNvPr id="549" name="Earnst Haeckel said the turning point in his thinking was when he read Charles Darwin’s Origin of Species in 1860.…"/>
          <p:cNvSpPr/>
          <p:nvPr/>
        </p:nvSpPr>
        <p:spPr>
          <a:xfrm>
            <a:off x="216746" y="198684"/>
            <a:ext cx="4569743" cy="9321801"/>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p>
            <a:pPr defTabSz="1300480">
              <a:lnSpc>
                <a:spcPct val="90000"/>
              </a:lnSpc>
              <a:buClr>
                <a:srgbClr val="FFFFFF"/>
              </a:buClr>
              <a:buFont typeface="Helvetica"/>
              <a:defRPr b="0">
                <a:uFill>
                  <a:solidFill>
                    <a:srgbClr val="000000"/>
                  </a:solidFill>
                </a:uFill>
                <a:latin typeface="Arial"/>
                <a:ea typeface="Arial"/>
                <a:cs typeface="Arial"/>
                <a:sym typeface="Arial"/>
              </a:defRPr>
            </a:pPr>
            <a:r>
              <a:rPr b="1" sz="5000">
                <a:solidFill>
                  <a:srgbClr val="FFFFFF"/>
                </a:solidFill>
                <a:uFill>
                  <a:solidFill>
                    <a:srgbClr val="FFFFFF"/>
                  </a:solidFill>
                </a:uFill>
                <a:latin typeface="Helvetica"/>
                <a:ea typeface="Helvetica"/>
                <a:cs typeface="Helvetica"/>
                <a:sym typeface="Helvetica"/>
              </a:rPr>
              <a:t>Earnst Haeckel said </a:t>
            </a:r>
            <a:r>
              <a:rPr b="1" sz="5000">
                <a:solidFill>
                  <a:srgbClr val="FFFB00"/>
                </a:solidFill>
                <a:uFill>
                  <a:solidFill>
                    <a:srgbClr val="FFFB00"/>
                  </a:solidFill>
                </a:uFill>
                <a:latin typeface="Helvetica"/>
                <a:ea typeface="Helvetica"/>
                <a:cs typeface="Helvetica"/>
                <a:sym typeface="Helvetica"/>
              </a:rPr>
              <a:t>the turning point in his thinking</a:t>
            </a:r>
            <a:r>
              <a:rPr b="1" sz="5000">
                <a:solidFill>
                  <a:srgbClr val="FFFFFF"/>
                </a:solidFill>
                <a:uFill>
                  <a:solidFill>
                    <a:srgbClr val="FFFFFF"/>
                  </a:solidFill>
                </a:uFill>
                <a:latin typeface="Helvetica"/>
                <a:ea typeface="Helvetica"/>
                <a:cs typeface="Helvetica"/>
                <a:sym typeface="Helvetica"/>
              </a:rPr>
              <a:t> was when he read Charles Darwin’s </a:t>
            </a:r>
            <a:r>
              <a:rPr b="1" i="1" sz="5000">
                <a:solidFill>
                  <a:srgbClr val="FFFFFF"/>
                </a:solidFill>
                <a:uFill>
                  <a:solidFill>
                    <a:srgbClr val="FFFFFF"/>
                  </a:solidFill>
                </a:uFill>
                <a:latin typeface="Helvetica"/>
                <a:ea typeface="Helvetica"/>
                <a:cs typeface="Helvetica"/>
                <a:sym typeface="Helvetica"/>
              </a:rPr>
              <a:t>Origin of Species</a:t>
            </a:r>
            <a:r>
              <a:rPr b="1" sz="5000">
                <a:solidFill>
                  <a:srgbClr val="FFFFFF"/>
                </a:solidFill>
                <a:uFill>
                  <a:solidFill>
                    <a:srgbClr val="FFFFFF"/>
                  </a:solidFill>
                </a:uFill>
                <a:latin typeface="Helvetica"/>
                <a:ea typeface="Helvetica"/>
                <a:cs typeface="Helvetica"/>
                <a:sym typeface="Helvetica"/>
              </a:rPr>
              <a:t> in 1860.</a:t>
            </a:r>
          </a:p>
          <a:p>
            <a:pPr defTabSz="1300480">
              <a:lnSpc>
                <a:spcPct val="90000"/>
              </a:lnSpc>
              <a:buClr>
                <a:srgbClr val="FFFFFF"/>
              </a:buClr>
              <a:buFont typeface="Helvetica"/>
              <a:defRPr b="0">
                <a:uFill>
                  <a:solidFill>
                    <a:srgbClr val="000000"/>
                  </a:solidFill>
                </a:uFill>
                <a:latin typeface="Arial"/>
                <a:ea typeface="Arial"/>
                <a:cs typeface="Arial"/>
                <a:sym typeface="Arial"/>
              </a:defRPr>
            </a:pPr>
            <a:r>
              <a:rPr b="1" sz="2800">
                <a:solidFill>
                  <a:srgbClr val="FFFFFF"/>
                </a:solidFill>
                <a:uFill>
                  <a:solidFill>
                    <a:srgbClr val="FFFFFF"/>
                  </a:solidFill>
                </a:uFill>
                <a:latin typeface="Helvetica"/>
                <a:ea typeface="Helvetica"/>
                <a:cs typeface="Helvetica"/>
                <a:sym typeface="Helvetica"/>
              </a:rPr>
              <a:t> </a:t>
            </a:r>
          </a:p>
          <a:p>
            <a:pPr defTabSz="1300480">
              <a:lnSpc>
                <a:spcPct val="90000"/>
              </a:lnSpc>
              <a:buClr>
                <a:srgbClr val="FFFFFF"/>
              </a:buClr>
              <a:buFont typeface="Helvetica"/>
              <a:defRPr b="0">
                <a:uFill>
                  <a:solidFill>
                    <a:srgbClr val="000000"/>
                  </a:solidFill>
                </a:uFill>
                <a:latin typeface="Arial"/>
                <a:ea typeface="Arial"/>
                <a:cs typeface="Arial"/>
                <a:sym typeface="Arial"/>
              </a:defRPr>
            </a:pPr>
            <a:r>
              <a:rPr b="1" sz="3800">
                <a:solidFill>
                  <a:srgbClr val="FFFFFF"/>
                </a:solidFill>
                <a:uFill>
                  <a:solidFill>
                    <a:srgbClr val="FFFFFF"/>
                  </a:solidFill>
                </a:uFill>
                <a:latin typeface="Helvetica"/>
                <a:ea typeface="Helvetica"/>
                <a:cs typeface="Helvetica"/>
                <a:sym typeface="Helvetica"/>
              </a:rPr>
              <a:t>Creation March-May 1996 p. 33</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Haeckel’s series of fake drawings, 1874"/>
          <p:cNvSpPr txBox="1"/>
          <p:nvPr>
            <p:ph type="title" idx="4294967295"/>
          </p:nvPr>
        </p:nvSpPr>
        <p:spPr>
          <a:xfrm>
            <a:off x="650239" y="130952"/>
            <a:ext cx="11704322" cy="2144888"/>
          </a:xfrm>
          <a:prstGeom prst="rect">
            <a:avLst/>
          </a:prstGeom>
        </p:spPr>
        <p:txBody>
          <a:bodyPr lIns="54186" tIns="54186" rIns="54186" bIns="54186">
            <a:noAutofit/>
          </a:bodyPr>
          <a:lstStyle>
            <a:lvl1pPr defTabSz="1300480">
              <a:defRPr sz="6200">
                <a:uFill>
                  <a:solidFill>
                    <a:srgbClr val="000000"/>
                  </a:solidFill>
                </a:uFill>
                <a:latin typeface="Arial"/>
                <a:ea typeface="Arial"/>
                <a:cs typeface="Arial"/>
                <a:sym typeface="Arial"/>
              </a:defRPr>
            </a:lvl1pPr>
          </a:lstStyle>
          <a:p>
            <a:pPr/>
            <a:r>
              <a:t>Haeckel’s series of fake drawings, 1874</a:t>
            </a:r>
          </a:p>
        </p:txBody>
      </p:sp>
      <p:pic>
        <p:nvPicPr>
          <p:cNvPr id="552" name="image54.jpg" descr="image54.jpg"/>
          <p:cNvPicPr>
            <a:picLocks noChangeAspect="1"/>
          </p:cNvPicPr>
          <p:nvPr/>
        </p:nvPicPr>
        <p:blipFill>
          <a:blip r:embed="rId2">
            <a:extLst/>
          </a:blip>
          <a:stretch>
            <a:fillRect/>
          </a:stretch>
        </p:blipFill>
        <p:spPr>
          <a:xfrm>
            <a:off x="-325121" y="-282224"/>
            <a:ext cx="13438294" cy="8735344"/>
          </a:xfrm>
          <a:prstGeom prst="rect">
            <a:avLst/>
          </a:prstGeom>
          <a:ln w="12700"/>
        </p:spPr>
      </p:pic>
      <p:sp>
        <p:nvSpPr>
          <p:cNvPr id="553" name="Haeckel’s fake drawings, 1874…"/>
          <p:cNvSpPr/>
          <p:nvPr/>
        </p:nvSpPr>
        <p:spPr>
          <a:xfrm>
            <a:off x="2492586" y="8511822"/>
            <a:ext cx="10343905" cy="1336605"/>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spAutoFit/>
          </a:bodyPr>
          <a:lstStyle/>
          <a:p>
            <a:pPr algn="l" defTabSz="1300480">
              <a:lnSpc>
                <a:spcPct val="80000"/>
              </a:lnSpc>
              <a:buClr>
                <a:srgbClr val="FFFFFF"/>
              </a:buClr>
              <a:buFont typeface="Helvetica"/>
              <a:defRPr b="0">
                <a:uFill>
                  <a:solidFill>
                    <a:srgbClr val="000000"/>
                  </a:solidFill>
                </a:uFill>
                <a:latin typeface="Arial"/>
                <a:ea typeface="Arial"/>
                <a:cs typeface="Arial"/>
                <a:sym typeface="Arial"/>
              </a:defRPr>
            </a:pPr>
            <a:r>
              <a:rPr b="1" sz="5000">
                <a:solidFill>
                  <a:srgbClr val="FFFFFF"/>
                </a:solidFill>
                <a:uFill>
                  <a:solidFill>
                    <a:srgbClr val="FFFFFF"/>
                  </a:solidFill>
                </a:uFill>
                <a:latin typeface="Helvetica"/>
                <a:ea typeface="Helvetica"/>
                <a:cs typeface="Helvetica"/>
                <a:sym typeface="Helvetica"/>
              </a:rPr>
              <a:t>Haeckel’s fake drawings, 1874</a:t>
            </a:r>
          </a:p>
          <a:p>
            <a:pPr algn="l" defTabSz="1300480">
              <a:lnSpc>
                <a:spcPct val="80000"/>
              </a:lnSpc>
              <a:buClr>
                <a:srgbClr val="FFFFFF"/>
              </a:buClr>
              <a:buFont typeface="Helvetica"/>
              <a:defRPr b="0">
                <a:uFill>
                  <a:solidFill>
                    <a:srgbClr val="000000"/>
                  </a:solidFill>
                </a:uFill>
                <a:latin typeface="Arial"/>
                <a:ea typeface="Arial"/>
                <a:cs typeface="Arial"/>
                <a:sym typeface="Arial"/>
              </a:defRPr>
            </a:pPr>
            <a:r>
              <a:rPr b="1" i="1" sz="3800">
                <a:solidFill>
                  <a:srgbClr val="FFFFFF"/>
                </a:solidFill>
                <a:uFill>
                  <a:solidFill>
                    <a:srgbClr val="FFFFFF"/>
                  </a:solidFill>
                </a:uFill>
                <a:latin typeface="Helvetica"/>
                <a:ea typeface="Helvetica"/>
                <a:cs typeface="Helvetica"/>
                <a:sym typeface="Helvetica"/>
              </a:rPr>
              <a:t>Creation ex nihilo </a:t>
            </a:r>
            <a:r>
              <a:rPr b="1" sz="3800">
                <a:solidFill>
                  <a:srgbClr val="FFFFFF"/>
                </a:solidFill>
                <a:uFill>
                  <a:solidFill>
                    <a:srgbClr val="FFFFFF"/>
                  </a:solidFill>
                </a:uFill>
                <a:latin typeface="Helvetica"/>
                <a:ea typeface="Helvetica"/>
                <a:cs typeface="Helvetica"/>
                <a:sym typeface="Helvetica"/>
              </a:rPr>
              <a:t>Mar-May 1998 p. 51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Rectangle 2"/>
          <p:cNvSpPr txBox="1"/>
          <p:nvPr>
            <p:ph type="title"/>
          </p:nvPr>
        </p:nvSpPr>
        <p:spPr>
          <a:prstGeom prst="rect">
            <a:avLst/>
          </a:prstGeom>
        </p:spPr>
        <p:txBody>
          <a:bodyPr/>
          <a:lstStyle/>
          <a:p>
            <a:pPr/>
            <a:r>
              <a:t>16 year old from Michigan</a:t>
            </a:r>
          </a:p>
        </p:txBody>
      </p:sp>
      <p:sp>
        <p:nvSpPr>
          <p:cNvPr id="556" name="Rectangle 3"/>
          <p:cNvSpPr txBox="1"/>
          <p:nvPr>
            <p:ph type="body" idx="1"/>
          </p:nvPr>
        </p:nvSpPr>
        <p:spPr>
          <a:xfrm>
            <a:off x="650239" y="1840090"/>
            <a:ext cx="11704322" cy="6448215"/>
          </a:xfrm>
          <a:prstGeom prst="rect">
            <a:avLst/>
          </a:prstGeom>
        </p:spPr>
        <p:txBody>
          <a:bodyPr/>
          <a:lstStyle>
            <a:lvl1pPr marL="487039" indent="-487039">
              <a:buSzTx/>
              <a:buNone/>
            </a:lvl1pPr>
          </a:lstStyle>
          <a:p>
            <a:pPr/>
            <a:r>
              <a:t>	So how do young people view unborn? A young 16 year-old girl found out she was pregnant, so she and her boyfriend devised a “plan.”</a:t>
            </a:r>
          </a:p>
        </p:txBody>
      </p:sp>
      <p:pic>
        <p:nvPicPr>
          <p:cNvPr id="557" name="Picture 4" descr="Picture 4"/>
          <p:cNvPicPr>
            <a:picLocks noChangeAspect="1"/>
          </p:cNvPicPr>
          <p:nvPr/>
        </p:nvPicPr>
        <p:blipFill>
          <a:blip r:embed="rId2">
            <a:extLst/>
          </a:blip>
          <a:stretch>
            <a:fillRect/>
          </a:stretch>
        </p:blipFill>
        <p:spPr>
          <a:xfrm>
            <a:off x="3122544" y="5064197"/>
            <a:ext cx="6759787" cy="46894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57"/>
                                        </p:tgtEl>
                                        <p:attrNameLst>
                                          <p:attrName>style.visibility</p:attrName>
                                        </p:attrNameLst>
                                      </p:cBhvr>
                                      <p:to>
                                        <p:strVal val="visible"/>
                                      </p:to>
                                    </p:set>
                                    <p:animEffect filter="dissolve" transition="in">
                                      <p:cBhvr>
                                        <p:cTn id="7" dur="5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559" name="Picture 8" descr="Picture 8"/>
          <p:cNvPicPr>
            <a:picLocks noChangeAspect="1"/>
          </p:cNvPicPr>
          <p:nvPr/>
        </p:nvPicPr>
        <p:blipFill>
          <a:blip r:embed="rId2">
            <a:extLst/>
          </a:blip>
          <a:stretch>
            <a:fillRect/>
          </a:stretch>
        </p:blipFill>
        <p:spPr>
          <a:xfrm>
            <a:off x="-1" y="2949674"/>
            <a:ext cx="8236375" cy="6803963"/>
          </a:xfrm>
          <a:prstGeom prst="rect">
            <a:avLst/>
          </a:prstGeom>
          <a:ln w="12700">
            <a:miter lim="400000"/>
          </a:ln>
        </p:spPr>
      </p:pic>
      <p:sp>
        <p:nvSpPr>
          <p:cNvPr id="560" name="TextBox 9"/>
          <p:cNvSpPr txBox="1"/>
          <p:nvPr/>
        </p:nvSpPr>
        <p:spPr>
          <a:xfrm>
            <a:off x="5852159" y="650239"/>
            <a:ext cx="7152641" cy="5336876"/>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algn="l" defTabSz="1298744">
              <a:defRPr b="0" sz="6800">
                <a:solidFill>
                  <a:srgbClr val="FFFFFF"/>
                </a:solidFill>
                <a:latin typeface="GoudySans Md BT"/>
                <a:ea typeface="GoudySans Md BT"/>
                <a:cs typeface="GoudySans Md BT"/>
                <a:sym typeface="GoudySans Md BT"/>
              </a:defRPr>
            </a:pPr>
            <a:r>
              <a:t>And the angel of the Lord said, Behold thou art </a:t>
            </a:r>
            <a:r>
              <a:rPr>
                <a:solidFill>
                  <a:srgbClr val="FFFF00"/>
                </a:solidFill>
              </a:rPr>
              <a:t>with fetus?</a:t>
            </a:r>
            <a:r>
              <a:t> and shalt bear a son.</a:t>
            </a:r>
          </a:p>
        </p:txBody>
      </p:sp>
      <p:sp>
        <p:nvSpPr>
          <p:cNvPr id="561" name="TextBox 10"/>
          <p:cNvSpPr txBox="1"/>
          <p:nvPr/>
        </p:nvSpPr>
        <p:spPr>
          <a:xfrm>
            <a:off x="6394063" y="6394029"/>
            <a:ext cx="5979011" cy="1171275"/>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lvl1pPr algn="l" defTabSz="1298744">
              <a:defRPr b="0" sz="6800">
                <a:solidFill>
                  <a:srgbClr val="FFFFFF"/>
                </a:solidFill>
                <a:latin typeface="GoudySans Md BT"/>
                <a:ea typeface="GoudySans Md BT"/>
                <a:cs typeface="GoudySans Md BT"/>
                <a:sym typeface="GoudySans Md BT"/>
              </a:defRPr>
            </a:lvl1pPr>
          </a:lstStyle>
          <a:p>
            <a:pPr/>
            <a:r>
              <a:t>Genesis 16:11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563" name="Picture 7" descr="Picture 7"/>
          <p:cNvPicPr>
            <a:picLocks noChangeAspect="1"/>
          </p:cNvPicPr>
          <p:nvPr/>
        </p:nvPicPr>
        <p:blipFill>
          <a:blip r:embed="rId2">
            <a:extLst/>
          </a:blip>
          <a:stretch>
            <a:fillRect/>
          </a:stretch>
        </p:blipFill>
        <p:spPr>
          <a:xfrm>
            <a:off x="-1" y="2926079"/>
            <a:ext cx="8236375" cy="6827522"/>
          </a:xfrm>
          <a:prstGeom prst="rect">
            <a:avLst/>
          </a:prstGeom>
          <a:ln w="12700">
            <a:miter lim="400000"/>
          </a:ln>
        </p:spPr>
      </p:pic>
      <p:sp>
        <p:nvSpPr>
          <p:cNvPr id="564" name="TextBox 9"/>
          <p:cNvSpPr txBox="1"/>
          <p:nvPr/>
        </p:nvSpPr>
        <p:spPr>
          <a:xfrm>
            <a:off x="5852159" y="650239"/>
            <a:ext cx="7152641" cy="5336876"/>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algn="l" defTabSz="1298744">
              <a:defRPr b="0" sz="6800">
                <a:solidFill>
                  <a:srgbClr val="FFFFFF"/>
                </a:solidFill>
                <a:latin typeface="GoudySans Md BT"/>
                <a:ea typeface="GoudySans Md BT"/>
                <a:cs typeface="GoudySans Md BT"/>
                <a:sym typeface="GoudySans Md BT"/>
              </a:defRPr>
            </a:pPr>
            <a:r>
              <a:t>And the angel of the Lord said, Behold thou art </a:t>
            </a:r>
            <a:r>
              <a:rPr>
                <a:solidFill>
                  <a:srgbClr val="FFFF00"/>
                </a:solidFill>
              </a:rPr>
              <a:t>with child,</a:t>
            </a:r>
            <a:r>
              <a:t> and shalt bear a son.</a:t>
            </a:r>
          </a:p>
        </p:txBody>
      </p:sp>
      <p:sp>
        <p:nvSpPr>
          <p:cNvPr id="565" name="TextBox 11"/>
          <p:cNvSpPr txBox="1"/>
          <p:nvPr/>
        </p:nvSpPr>
        <p:spPr>
          <a:xfrm>
            <a:off x="6394028" y="6394029"/>
            <a:ext cx="5648025" cy="1171275"/>
          </a:xfrm>
          <a:prstGeom prst="rect">
            <a:avLst/>
          </a:prstGeom>
          <a:ln w="12700">
            <a:miter lim="400000"/>
          </a:ln>
          <a:extLst>
            <a:ext uri="{C572A759-6A51-4108-AA02-DFA0A04FC94B}">
              <ma14:wrappingTextBoxFlag xmlns:ma14="http://schemas.microsoft.com/office/mac/drawingml/2011/main" val="1"/>
            </a:ext>
          </a:extLst>
        </p:spPr>
        <p:txBody>
          <a:bodyPr wrap="none" lIns="64937" tIns="64937" rIns="64937" bIns="64937">
            <a:spAutoFit/>
          </a:bodyPr>
          <a:lstStyle>
            <a:lvl1pPr algn="l" defTabSz="1298744">
              <a:defRPr b="0" sz="6800">
                <a:solidFill>
                  <a:srgbClr val="FFFFFF"/>
                </a:solidFill>
                <a:latin typeface="GoudySans Md BT"/>
                <a:ea typeface="GoudySans Md BT"/>
                <a:cs typeface="GoudySans Md BT"/>
                <a:sym typeface="GoudySans Md BT"/>
              </a:defRPr>
            </a:lvl1pPr>
          </a:lstStyle>
          <a:p>
            <a:pPr/>
            <a:r>
              <a:t>Genesis 16:11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7" name="Picture 4" descr="Picture 4"/>
          <p:cNvPicPr>
            <a:picLocks noChangeAspect="1"/>
          </p:cNvPicPr>
          <p:nvPr/>
        </p:nvPicPr>
        <p:blipFill>
          <a:blip r:embed="rId2">
            <a:extLst/>
          </a:blip>
          <a:stretch>
            <a:fillRect/>
          </a:stretch>
        </p:blipFill>
        <p:spPr>
          <a:xfrm>
            <a:off x="-1" y="-16632"/>
            <a:ext cx="13004801" cy="9830365"/>
          </a:xfrm>
          <a:prstGeom prst="rect">
            <a:avLst/>
          </a:prstGeom>
          <a:ln w="12700">
            <a:miter lim="400000"/>
          </a:ln>
        </p:spPr>
      </p:pic>
      <p:sp>
        <p:nvSpPr>
          <p:cNvPr id="568" name="Text Box 6"/>
          <p:cNvSpPr txBox="1"/>
          <p:nvPr/>
        </p:nvSpPr>
        <p:spPr>
          <a:xfrm>
            <a:off x="255166" y="474133"/>
            <a:ext cx="8141548" cy="660187"/>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lvl1pPr algn="l" defTabSz="649365">
              <a:spcBef>
                <a:spcPts val="2300"/>
              </a:spcBef>
              <a:defRPr b="0" sz="3800">
                <a:solidFill>
                  <a:srgbClr val="FFFFFF"/>
                </a:solidFill>
                <a:effectLst>
                  <a:outerShdw sx="100000" sy="100000" kx="0" ky="0" algn="b" rotWithShape="0" blurRad="38100" dist="38100" dir="2700000">
                    <a:srgbClr val="808080"/>
                  </a:outerShdw>
                </a:effectLst>
                <a:latin typeface="Arial"/>
                <a:ea typeface="Arial"/>
                <a:cs typeface="Arial"/>
                <a:sym typeface="Arial"/>
              </a:defRPr>
            </a:lvl1pPr>
          </a:lstStyle>
          <a:p>
            <a:pPr/>
            <a:r>
              <a:t>What about abortion?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754"/>
          <p:cNvSpPr txBox="1"/>
          <p:nvPr/>
        </p:nvSpPr>
        <p:spPr>
          <a:xfrm>
            <a:off x="2681641" y="602091"/>
            <a:ext cx="8742118" cy="498176"/>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lvl1pPr algn="l" defTabSz="650240">
              <a:defRPr b="0">
                <a:latin typeface="Corbel"/>
                <a:ea typeface="Corbel"/>
                <a:cs typeface="Corbel"/>
                <a:sym typeface="Corbel"/>
              </a:defRPr>
            </a:lvl1pPr>
          </a:lstStyle>
          <a:p>
            <a:pPr/>
            <a:r>
              <a:t>History of Abortion</a:t>
            </a:r>
          </a:p>
        </p:txBody>
      </p:sp>
      <p:pic>
        <p:nvPicPr>
          <p:cNvPr id="571" name="image9.jpg" descr="image9.jpg"/>
          <p:cNvPicPr>
            <a:picLocks noChangeAspect="1"/>
          </p:cNvPicPr>
          <p:nvPr/>
        </p:nvPicPr>
        <p:blipFill>
          <a:blip r:embed="rId2">
            <a:extLst/>
          </a:blip>
          <a:srcRect l="35202" t="0" r="0" b="0"/>
          <a:stretch>
            <a:fillRect/>
          </a:stretch>
        </p:blipFill>
        <p:spPr>
          <a:xfrm>
            <a:off x="3018795" y="2090342"/>
            <a:ext cx="6559206" cy="766325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Rectangle 3"/>
          <p:cNvSpPr txBox="1"/>
          <p:nvPr>
            <p:ph type="body" sz="half" idx="1"/>
          </p:nvPr>
        </p:nvSpPr>
        <p:spPr>
          <a:xfrm>
            <a:off x="4445566" y="2296160"/>
            <a:ext cx="8347006" cy="5852161"/>
          </a:xfrm>
          <a:prstGeom prst="rect">
            <a:avLst/>
          </a:prstGeom>
        </p:spPr>
        <p:txBody>
          <a:bodyPr/>
          <a:lstStyle/>
          <a:p>
            <a:pPr marL="487039" indent="-487039">
              <a:lnSpc>
                <a:spcPct val="90000"/>
              </a:lnSpc>
              <a:spcBef>
                <a:spcPts val="1200"/>
              </a:spcBef>
              <a:buSzTx/>
              <a:buNone/>
              <a:defRPr sz="3800">
                <a:solidFill>
                  <a:srgbClr val="FFFF00"/>
                </a:solidFill>
                <a:effectLst>
                  <a:outerShdw sx="100000" sy="100000" kx="0" ky="0" algn="b" rotWithShape="0" blurRad="38100" dist="38100" dir="2700000">
                    <a:srgbClr val="000000"/>
                  </a:outerShdw>
                </a:effectLst>
                <a:latin typeface="Arial"/>
                <a:ea typeface="Arial"/>
                <a:cs typeface="Arial"/>
                <a:sym typeface="Arial"/>
              </a:defRPr>
            </a:pPr>
            <a:r>
              <a:t>	</a:t>
            </a:r>
            <a:r>
              <a:rPr sz="5000"/>
              <a:t>In writing his lengthy opinion for the court in the infamous </a:t>
            </a:r>
            <a:r>
              <a:rPr i="1" sz="5000"/>
              <a:t>Roe vs. Wade</a:t>
            </a:r>
            <a:r>
              <a:rPr sz="5000"/>
              <a:t> case, Justice Harry Blackmun stated: </a:t>
            </a:r>
            <a:r>
              <a:rPr sz="5000"/>
              <a:t>“</a:t>
            </a:r>
            <a:r>
              <a:rPr sz="5000"/>
              <a:t>We need not resolve the question of when life begins.</a:t>
            </a:r>
            <a:r>
              <a:rPr sz="5000"/>
              <a:t>”</a:t>
            </a:r>
            <a:r>
              <a:rPr sz="5000">
                <a:latin typeface="Times New Roman"/>
                <a:ea typeface="Times New Roman"/>
                <a:cs typeface="Times New Roman"/>
                <a:sym typeface="Times New Roman"/>
              </a:rPr>
              <a:t> </a:t>
            </a:r>
          </a:p>
        </p:txBody>
      </p:sp>
      <p:pic>
        <p:nvPicPr>
          <p:cNvPr id="574" name="Picture 5" descr="Picture 5"/>
          <p:cNvPicPr>
            <a:picLocks noChangeAspect="1"/>
          </p:cNvPicPr>
          <p:nvPr/>
        </p:nvPicPr>
        <p:blipFill>
          <a:blip r:embed="rId2">
            <a:extLst/>
          </a:blip>
          <a:stretch>
            <a:fillRect/>
          </a:stretch>
        </p:blipFill>
        <p:spPr>
          <a:xfrm>
            <a:off x="-307058" y="36"/>
            <a:ext cx="4930987" cy="63714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A931A"/>
        </a:solidFill>
      </p:bgPr>
    </p:bg>
    <p:spTree>
      <p:nvGrpSpPr>
        <p:cNvPr id="1" name=""/>
        <p:cNvGrpSpPr/>
        <p:nvPr/>
      </p:nvGrpSpPr>
      <p:grpSpPr>
        <a:xfrm>
          <a:off x="0" y="0"/>
          <a:ext cx="0" cy="0"/>
          <a:chOff x="0" y="0"/>
          <a:chExt cx="0" cy="0"/>
        </a:xfrm>
      </p:grpSpPr>
      <p:sp>
        <p:nvSpPr>
          <p:cNvPr id="576" name="Rectangle 1"/>
          <p:cNvSpPr txBox="1"/>
          <p:nvPr/>
        </p:nvSpPr>
        <p:spPr>
          <a:xfrm>
            <a:off x="541866" y="975396"/>
            <a:ext cx="12029441" cy="1582302"/>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lvl1pPr defTabSz="1298744">
              <a:defRPr b="0" sz="5000">
                <a:solidFill>
                  <a:srgbClr val="FFF3E0"/>
                </a:solidFill>
                <a:latin typeface="Arial"/>
                <a:ea typeface="Arial"/>
                <a:cs typeface="Arial"/>
                <a:sym typeface="Arial"/>
              </a:defRPr>
            </a:lvl1pPr>
          </a:lstStyle>
          <a:p>
            <a:pPr/>
            <a:r>
              <a:t>And yet, we continue to abort 4500 unborn children everyday.</a:t>
            </a:r>
          </a:p>
        </p:txBody>
      </p:sp>
      <p:pic>
        <p:nvPicPr>
          <p:cNvPr id="577" name="Picture 2" descr="Picture 2"/>
          <p:cNvPicPr>
            <a:picLocks noChangeAspect="1"/>
          </p:cNvPicPr>
          <p:nvPr/>
        </p:nvPicPr>
        <p:blipFill>
          <a:blip r:embed="rId2">
            <a:extLst/>
          </a:blip>
          <a:stretch>
            <a:fillRect/>
          </a:stretch>
        </p:blipFill>
        <p:spPr>
          <a:xfrm>
            <a:off x="-216747" y="5093546"/>
            <a:ext cx="6827521" cy="4876801"/>
          </a:xfrm>
          <a:prstGeom prst="rect">
            <a:avLst/>
          </a:prstGeom>
          <a:ln w="12700">
            <a:miter lim="400000"/>
          </a:ln>
        </p:spPr>
      </p:pic>
      <p:pic>
        <p:nvPicPr>
          <p:cNvPr id="578" name="Picture 4" descr="Picture 4"/>
          <p:cNvPicPr>
            <a:picLocks noChangeAspect="1"/>
          </p:cNvPicPr>
          <p:nvPr/>
        </p:nvPicPr>
        <p:blipFill>
          <a:blip r:embed="rId3">
            <a:extLst/>
          </a:blip>
          <a:stretch>
            <a:fillRect/>
          </a:stretch>
        </p:blipFill>
        <p:spPr>
          <a:xfrm>
            <a:off x="6502400" y="5093585"/>
            <a:ext cx="6719147" cy="4876799"/>
          </a:xfrm>
          <a:prstGeom prst="rect">
            <a:avLst/>
          </a:prstGeom>
          <a:ln w="12700">
            <a:miter lim="400000"/>
          </a:ln>
        </p:spPr>
      </p:pic>
      <p:pic>
        <p:nvPicPr>
          <p:cNvPr id="579" name="Picture 5" descr="Picture 5"/>
          <p:cNvPicPr>
            <a:picLocks noChangeAspect="1"/>
          </p:cNvPicPr>
          <p:nvPr/>
        </p:nvPicPr>
        <p:blipFill>
          <a:blip r:embed="rId4">
            <a:extLst/>
          </a:blip>
          <a:stretch>
            <a:fillRect/>
          </a:stretch>
        </p:blipFill>
        <p:spPr>
          <a:xfrm>
            <a:off x="4271716" y="3025422"/>
            <a:ext cx="4461370" cy="370275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81" name="Picture 4" descr="Picture 4"/>
          <p:cNvPicPr>
            <a:picLocks noChangeAspect="1"/>
          </p:cNvPicPr>
          <p:nvPr/>
        </p:nvPicPr>
        <p:blipFill>
          <a:blip r:embed="rId3">
            <a:extLst/>
          </a:blip>
          <a:stretch>
            <a:fillRect/>
          </a:stretch>
        </p:blipFill>
        <p:spPr>
          <a:xfrm>
            <a:off x="8642773" y="-1"/>
            <a:ext cx="4362027" cy="2810936"/>
          </a:xfrm>
          <a:prstGeom prst="rect">
            <a:avLst/>
          </a:prstGeom>
          <a:ln w="12700">
            <a:miter lim="400000"/>
          </a:ln>
        </p:spPr>
      </p:pic>
      <p:pic>
        <p:nvPicPr>
          <p:cNvPr id="582" name="Picture 7" descr="Picture 7"/>
          <p:cNvPicPr>
            <a:picLocks noChangeAspect="1"/>
          </p:cNvPicPr>
          <p:nvPr/>
        </p:nvPicPr>
        <p:blipFill>
          <a:blip r:embed="rId4">
            <a:extLst/>
          </a:blip>
          <a:stretch>
            <a:fillRect/>
          </a:stretch>
        </p:blipFill>
        <p:spPr>
          <a:xfrm>
            <a:off x="6502400" y="6285653"/>
            <a:ext cx="6502400" cy="3467948"/>
          </a:xfrm>
          <a:prstGeom prst="rect">
            <a:avLst/>
          </a:prstGeom>
          <a:ln w="12700">
            <a:miter lim="400000"/>
          </a:ln>
        </p:spPr>
      </p:pic>
      <p:pic>
        <p:nvPicPr>
          <p:cNvPr id="583" name="Picture 8" descr="Picture 8"/>
          <p:cNvPicPr>
            <a:picLocks noChangeAspect="1"/>
          </p:cNvPicPr>
          <p:nvPr/>
        </p:nvPicPr>
        <p:blipFill>
          <a:blip r:embed="rId5">
            <a:extLst/>
          </a:blip>
          <a:stretch>
            <a:fillRect/>
          </a:stretch>
        </p:blipFill>
        <p:spPr>
          <a:xfrm>
            <a:off x="-1" y="6285653"/>
            <a:ext cx="4714241" cy="3467948"/>
          </a:xfrm>
          <a:prstGeom prst="rect">
            <a:avLst/>
          </a:prstGeom>
          <a:ln w="12700">
            <a:miter lim="400000"/>
          </a:ln>
        </p:spPr>
      </p:pic>
      <p:sp>
        <p:nvSpPr>
          <p:cNvPr id="584" name="TextBox 9"/>
          <p:cNvSpPr txBox="1"/>
          <p:nvPr/>
        </p:nvSpPr>
        <p:spPr>
          <a:xfrm>
            <a:off x="6610773" y="6502400"/>
            <a:ext cx="3108199" cy="753837"/>
          </a:xfrm>
          <a:prstGeom prst="rect">
            <a:avLst/>
          </a:prstGeom>
          <a:ln w="12700">
            <a:miter lim="400000"/>
          </a:ln>
          <a:extLst>
            <a:ext uri="{C572A759-6A51-4108-AA02-DFA0A04FC94B}">
              <ma14:wrappingTextBoxFlag xmlns:ma14="http://schemas.microsoft.com/office/mac/drawingml/2011/main" val="1"/>
            </a:ext>
          </a:extLst>
        </p:spPr>
        <p:txBody>
          <a:bodyPr wrap="none" lIns="64937" tIns="64937" rIns="64937" bIns="64937">
            <a:spAutoFit/>
          </a:bodyPr>
          <a:lstStyle>
            <a:lvl1pPr algn="l" defTabSz="1298744">
              <a:defRPr b="0" sz="4400">
                <a:solidFill>
                  <a:srgbClr val="FFFFFF"/>
                </a:solidFill>
                <a:latin typeface="Times New Roman"/>
                <a:ea typeface="Times New Roman"/>
                <a:cs typeface="Times New Roman"/>
                <a:sym typeface="Times New Roman"/>
              </a:defRPr>
            </a:lvl1pPr>
          </a:lstStyle>
          <a:p>
            <a:pPr/>
            <a:r>
              <a:t>11 Week Girl</a:t>
            </a:r>
          </a:p>
        </p:txBody>
      </p:sp>
      <p:sp>
        <p:nvSpPr>
          <p:cNvPr id="585" name="TextBox 10"/>
          <p:cNvSpPr txBox="1"/>
          <p:nvPr/>
        </p:nvSpPr>
        <p:spPr>
          <a:xfrm>
            <a:off x="1300515" y="8669866"/>
            <a:ext cx="3091828" cy="753838"/>
          </a:xfrm>
          <a:prstGeom prst="rect">
            <a:avLst/>
          </a:prstGeom>
          <a:ln w="12700">
            <a:miter lim="400000"/>
          </a:ln>
          <a:extLst>
            <a:ext uri="{C572A759-6A51-4108-AA02-DFA0A04FC94B}">
              <ma14:wrappingTextBoxFlag xmlns:ma14="http://schemas.microsoft.com/office/mac/drawingml/2011/main" val="1"/>
            </a:ext>
          </a:extLst>
        </p:spPr>
        <p:txBody>
          <a:bodyPr wrap="none" lIns="64937" tIns="64937" rIns="64937" bIns="64937">
            <a:spAutoFit/>
          </a:bodyPr>
          <a:lstStyle>
            <a:lvl1pPr algn="l" defTabSz="1298744">
              <a:defRPr b="0" sz="4400">
                <a:solidFill>
                  <a:srgbClr val="FFFFFF"/>
                </a:solidFill>
                <a:latin typeface="Times New Roman"/>
                <a:ea typeface="Times New Roman"/>
                <a:cs typeface="Times New Roman"/>
                <a:sym typeface="Times New Roman"/>
              </a:defRPr>
            </a:lvl1pPr>
          </a:lstStyle>
          <a:p>
            <a:pPr/>
            <a:r>
              <a:t>5 Month Girl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Title"/>
          <p:cNvSpPr txBox="1"/>
          <p:nvPr>
            <p:ph type="title"/>
          </p:nvPr>
        </p:nvSpPr>
        <p:spPr>
          <a:prstGeom prst="rect">
            <a:avLst/>
          </a:prstGeom>
        </p:spPr>
        <p:txBody>
          <a:bodyPr/>
          <a:lstStyle/>
          <a:p>
            <a:pPr/>
          </a:p>
        </p:txBody>
      </p:sp>
      <p:pic>
        <p:nvPicPr>
          <p:cNvPr id="512" name="2qRhZ9%GQ+WOXiXBZRriig_thumb_99e5.jpg" descr="2qRhZ9%GQ+WOXiXBZRriig_thumb_99e5.jpg"/>
          <p:cNvPicPr>
            <a:picLocks noChangeAspect="1"/>
          </p:cNvPicPr>
          <p:nvPr/>
        </p:nvPicPr>
        <p:blipFill>
          <a:blip r:embed="rId2">
            <a:extLst/>
          </a:blip>
          <a:stretch>
            <a:fillRect/>
          </a:stretch>
        </p:blipFill>
        <p:spPr>
          <a:xfrm>
            <a:off x="5728978" y="-1"/>
            <a:ext cx="7315201" cy="9753601"/>
          </a:xfrm>
          <a:prstGeom prst="rect">
            <a:avLst/>
          </a:prstGeom>
          <a:ln w="12700">
            <a:miter lim="400000"/>
          </a:ln>
        </p:spPr>
      </p:pic>
      <p:pic>
        <p:nvPicPr>
          <p:cNvPr id="513" name="YPW3T52cTDWmk8+T+9EKBw_thumb_9800.jpg" descr="YPW3T52cTDWmk8+T+9EKBw_thumb_9800.jpg"/>
          <p:cNvPicPr>
            <a:picLocks noChangeAspect="1"/>
          </p:cNvPicPr>
          <p:nvPr/>
        </p:nvPicPr>
        <p:blipFill>
          <a:blip r:embed="rId3">
            <a:extLst/>
          </a:blip>
          <a:stretch>
            <a:fillRect/>
          </a:stretch>
        </p:blipFill>
        <p:spPr>
          <a:xfrm>
            <a:off x="-625595" y="-1"/>
            <a:ext cx="7315201" cy="97536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Rectangle 2"/>
          <p:cNvSpPr txBox="1"/>
          <p:nvPr>
            <p:ph type="title"/>
          </p:nvPr>
        </p:nvSpPr>
        <p:spPr>
          <a:xfrm>
            <a:off x="562187" y="-649606"/>
            <a:ext cx="12085885" cy="10142716"/>
          </a:xfrm>
          <a:prstGeom prst="rect">
            <a:avLst/>
          </a:prstGeom>
        </p:spPr>
        <p:txBody>
          <a:bodyPr/>
          <a:lstStyle/>
          <a:p>
            <a:pPr>
              <a:defRPr sz="5400">
                <a:solidFill>
                  <a:srgbClr val="333399"/>
                </a:solidFill>
              </a:defRPr>
            </a:pPr>
            <a:br/>
            <a:r>
              <a:rPr sz="4400">
                <a:solidFill>
                  <a:srgbClr val="000000"/>
                </a:solidFill>
                <a:effectLst>
                  <a:outerShdw sx="100000" sy="100000" kx="0" ky="0" algn="b" rotWithShape="0" blurRad="38100" dist="38100" dir="2700000">
                    <a:srgbClr val="DDDDDD"/>
                  </a:outerShdw>
                </a:effectLst>
              </a:rPr>
              <a:t>In 1981, Physicians and Geneticists testified before the Senate Judiciary Committee. All were in agreement</a:t>
            </a:r>
            <a:r>
              <a:rPr sz="4400">
                <a:solidFill>
                  <a:srgbClr val="000000"/>
                </a:solidFill>
              </a:rPr>
              <a:t>.</a:t>
            </a:r>
            <a:br>
              <a:rPr sz="4400">
                <a:solidFill>
                  <a:srgbClr val="000000"/>
                </a:solidFill>
              </a:rPr>
            </a:br>
            <a:r>
              <a:rPr sz="4800">
                <a:effectLst>
                  <a:outerShdw sx="100000" sy="100000" kx="0" ky="0" algn="b" rotWithShape="0" blurRad="38100" dist="38100" dir="2700000">
                    <a:srgbClr val="DDDDDD"/>
                  </a:outerShdw>
                </a:effectLst>
              </a:rPr>
              <a:t>Dr. McCarthy de Mere</a:t>
            </a:r>
            <a:br>
              <a:rPr sz="4800">
                <a:effectLst>
                  <a:outerShdw sx="100000" sy="100000" kx="0" ky="0" algn="b" rotWithShape="0" blurRad="38100" dist="38100" dir="2700000">
                    <a:srgbClr val="DDDDDD"/>
                  </a:outerShdw>
                </a:effectLst>
              </a:rPr>
            </a:br>
            <a:r>
              <a:rPr sz="4200">
                <a:effectLst>
                  <a:outerShdw sx="100000" sy="100000" kx="0" ky="0" algn="b" rotWithShape="0" blurRad="38100" dist="38100" dir="2700000">
                    <a:srgbClr val="DDDDDD"/>
                  </a:outerShdw>
                </a:effectLst>
              </a:rPr>
              <a:t>“</a:t>
            </a:r>
            <a:r>
              <a:rPr sz="4200">
                <a:effectLst>
                  <a:outerShdw sx="100000" sy="100000" kx="0" ky="0" algn="b" rotWithShape="0" blurRad="38100" dist="38100" dir="2700000">
                    <a:srgbClr val="DDDDDD"/>
                  </a:outerShdw>
                </a:effectLst>
              </a:rPr>
              <a:t>The exact moment of the </a:t>
            </a:r>
            <a:r>
              <a:rPr b="1" sz="4200">
                <a:effectLst>
                  <a:outerShdw sx="100000" sy="100000" kx="0" ky="0" algn="b" rotWithShape="0" blurRad="38100" dist="38100" dir="2700000">
                    <a:srgbClr val="DDDDDD"/>
                  </a:outerShdw>
                </a:effectLst>
              </a:rPr>
              <a:t>beginning of personhood</a:t>
            </a:r>
            <a:r>
              <a:rPr sz="4200">
                <a:effectLst>
                  <a:outerShdw sx="100000" sy="100000" kx="0" ky="0" algn="b" rotWithShape="0" blurRad="38100" dist="38100" dir="2700000">
                    <a:srgbClr val="DDDDDD"/>
                  </a:outerShdw>
                </a:effectLst>
              </a:rPr>
              <a:t> and of the human body is at the moment of conception.</a:t>
            </a:r>
            <a:r>
              <a:rPr sz="4200">
                <a:effectLst>
                  <a:outerShdw sx="100000" sy="100000" kx="0" ky="0" algn="b" rotWithShape="0" blurRad="38100" dist="38100" dir="2700000">
                    <a:srgbClr val="DDDDDD"/>
                  </a:outerShdw>
                </a:effectLst>
              </a:rPr>
              <a:t>”</a:t>
            </a:r>
            <a:br>
              <a:rPr sz="4200">
                <a:effectLst>
                  <a:outerShdw sx="100000" sy="100000" kx="0" ky="0" algn="b" rotWithShape="0" blurRad="38100" dist="38100" dir="2700000">
                    <a:srgbClr val="DDDDDD"/>
                  </a:outerShdw>
                </a:effectLst>
              </a:rPr>
            </a:br>
            <a:br>
              <a:rPr sz="4200">
                <a:effectLst>
                  <a:outerShdw sx="100000" sy="100000" kx="0" ky="0" algn="b" rotWithShape="0" blurRad="38100" dist="38100" dir="2700000">
                    <a:srgbClr val="DDDDDD"/>
                  </a:outerShdw>
                </a:effectLst>
              </a:rPr>
            </a:br>
            <a:r>
              <a:rPr sz="4800">
                <a:effectLst>
                  <a:outerShdw sx="100000" sy="100000" kx="0" ky="0" algn="b" rotWithShape="0" blurRad="38100" dist="38100" dir="2700000">
                    <a:srgbClr val="DDDDDD"/>
                  </a:outerShdw>
                </a:effectLst>
              </a:rPr>
              <a:t>Dr. Jerome Lejeune</a:t>
            </a:r>
            <a:br>
              <a:rPr sz="4800">
                <a:effectLst>
                  <a:outerShdw sx="100000" sy="100000" kx="0" ky="0" algn="b" rotWithShape="0" blurRad="38100" dist="38100" dir="2700000">
                    <a:srgbClr val="DDDDDD"/>
                  </a:outerShdw>
                </a:effectLst>
              </a:rPr>
            </a:br>
            <a:r>
              <a:rPr sz="4800">
                <a:effectLst>
                  <a:outerShdw sx="100000" sy="100000" kx="0" ky="0" algn="b" rotWithShape="0" blurRad="38100" dist="38100" dir="2700000">
                    <a:srgbClr val="DDDDDD"/>
                  </a:outerShdw>
                </a:effectLst>
              </a:rPr>
              <a:t> (Father of Modern Genetics)</a:t>
            </a:r>
            <a:br>
              <a:rPr sz="4800">
                <a:effectLst>
                  <a:outerShdw sx="100000" sy="100000" kx="0" ky="0" algn="b" rotWithShape="0" blurRad="38100" dist="38100" dir="2700000">
                    <a:srgbClr val="DDDDDD"/>
                  </a:outerShdw>
                </a:effectLst>
              </a:rPr>
            </a:br>
            <a:r>
              <a:rPr sz="4200">
                <a:effectLst>
                  <a:outerShdw sx="100000" sy="100000" kx="0" ky="0" algn="b" rotWithShape="0" blurRad="38100" dist="38100" dir="2700000">
                    <a:srgbClr val="DDDDDD"/>
                  </a:outerShdw>
                </a:effectLst>
              </a:rPr>
              <a:t>“</a:t>
            </a:r>
            <a:r>
              <a:rPr sz="4200">
                <a:effectLst>
                  <a:outerShdw sx="100000" sy="100000" kx="0" ky="0" algn="b" rotWithShape="0" blurRad="38100" dist="38100" dir="2700000">
                    <a:srgbClr val="DDDDDD"/>
                  </a:outerShdw>
                </a:effectLst>
              </a:rPr>
              <a:t>To accept the fact that after fertilization has taken place </a:t>
            </a:r>
            <a:r>
              <a:rPr b="1" sz="4200">
                <a:effectLst>
                  <a:outerShdw sx="100000" sy="100000" kx="0" ky="0" algn="b" rotWithShape="0" blurRad="38100" dist="38100" dir="2700000">
                    <a:srgbClr val="DDDDDD"/>
                  </a:outerShdw>
                </a:effectLst>
              </a:rPr>
              <a:t>a new human</a:t>
            </a:r>
            <a:r>
              <a:rPr sz="4200">
                <a:effectLst>
                  <a:outerShdw sx="100000" sy="100000" kx="0" ky="0" algn="b" rotWithShape="0" blurRad="38100" dist="38100" dir="2700000">
                    <a:srgbClr val="DDDDDD"/>
                  </a:outerShdw>
                </a:effectLst>
              </a:rPr>
              <a:t> has come into being is no longer a matter of taste or opinion…it is plain experimental evidence.</a:t>
            </a:r>
            <a:r>
              <a:rPr sz="4200">
                <a:effectLst>
                  <a:outerShdw sx="100000" sy="100000" kx="0" ky="0" algn="b" rotWithShape="0" blurRad="38100" dist="38100" dir="2700000">
                    <a:srgbClr val="DDDDDD"/>
                  </a:outerShdw>
                </a:effectLst>
              </a:rPr>
              <a:t>”</a:t>
            </a:r>
          </a:p>
        </p:txBody>
      </p:sp>
      <p:pic>
        <p:nvPicPr>
          <p:cNvPr id="588" name="Picture 3" descr="Picture 3"/>
          <p:cNvPicPr>
            <a:picLocks noChangeAspect="1"/>
          </p:cNvPicPr>
          <p:nvPr/>
        </p:nvPicPr>
        <p:blipFill>
          <a:blip r:embed="rId2">
            <a:extLst/>
          </a:blip>
          <a:stretch>
            <a:fillRect/>
          </a:stretch>
        </p:blipFill>
        <p:spPr>
          <a:xfrm>
            <a:off x="1074702" y="5235787"/>
            <a:ext cx="654756" cy="666045"/>
          </a:xfrm>
          <a:prstGeom prst="rect">
            <a:avLst/>
          </a:prstGeom>
          <a:ln w="12700">
            <a:miter lim="400000"/>
          </a:ln>
        </p:spPr>
      </p:pic>
      <p:sp>
        <p:nvSpPr>
          <p:cNvPr id="589" name="Line 5"/>
          <p:cNvSpPr/>
          <p:nvPr/>
        </p:nvSpPr>
        <p:spPr>
          <a:xfrm>
            <a:off x="869245" y="2316479"/>
            <a:ext cx="11778825" cy="1"/>
          </a:xfrm>
          <a:prstGeom prst="line">
            <a:avLst/>
          </a:prstGeom>
          <a:ln w="12700">
            <a:solidFill>
              <a:srgbClr val="000000"/>
            </a:solidFill>
          </a:ln>
        </p:spPr>
        <p:txBody>
          <a:bodyPr lIns="65022" tIns="65022" rIns="65022" bIns="65022"/>
          <a:lstStyle/>
          <a:p>
            <a:pPr algn="l" defTabSz="1300480">
              <a:defRPr b="0" sz="3400">
                <a:solidFill>
                  <a:srgbClr val="FFFB00"/>
                </a:solidFill>
                <a:uFill>
                  <a:solidFill>
                    <a:srgbClr val="FFFB00"/>
                  </a:solidFill>
                </a:uFill>
                <a:latin typeface="Perpetua Titling MT Light"/>
                <a:ea typeface="Perpetua Titling MT Light"/>
                <a:cs typeface="Perpetua Titling MT Light"/>
                <a:sym typeface="Perpetua Titling MT Light"/>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image12.jpg" descr="image12.jp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3" name="image13.jpg" descr="image13.jp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5" name="image14.jpg" descr="image14.jp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7" name="image15.jpg" descr="image15.jp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9"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0"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1"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2"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3"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4"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5"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6"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7"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8"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09"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10"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11"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12"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13" name="image16.png" descr="image16.png"/>
          <p:cNvPicPr>
            <a:picLocks noChangeAspect="1"/>
          </p:cNvPicPr>
          <p:nvPr/>
        </p:nvPicPr>
        <p:blipFill>
          <a:blip r:embed="rId2">
            <a:extLst/>
          </a:blip>
          <a:stretch>
            <a:fillRect/>
          </a:stretch>
        </p:blipFill>
        <p:spPr>
          <a:xfrm>
            <a:off x="-1" y="18062"/>
            <a:ext cx="176108" cy="216747"/>
          </a:xfrm>
          <a:prstGeom prst="rect">
            <a:avLst/>
          </a:prstGeom>
          <a:ln w="12700">
            <a:miter lim="400000"/>
          </a:ln>
        </p:spPr>
      </p:pic>
      <p:pic>
        <p:nvPicPr>
          <p:cNvPr id="614" name="image17.png" descr="image17.png"/>
          <p:cNvPicPr>
            <a:picLocks noChangeAspect="1"/>
          </p:cNvPicPr>
          <p:nvPr/>
        </p:nvPicPr>
        <p:blipFill>
          <a:blip r:embed="rId3">
            <a:extLst/>
          </a:blip>
          <a:stretch>
            <a:fillRect/>
          </a:stretch>
        </p:blipFill>
        <p:spPr>
          <a:xfrm>
            <a:off x="-1" y="18062"/>
            <a:ext cx="6190828" cy="2099734"/>
          </a:xfrm>
          <a:prstGeom prst="rect">
            <a:avLst/>
          </a:prstGeom>
          <a:ln w="12700">
            <a:miter lim="400000"/>
          </a:ln>
        </p:spPr>
      </p:pic>
      <p:graphicFrame>
        <p:nvGraphicFramePr>
          <p:cNvPr id="615" name="Table 784"/>
          <p:cNvGraphicFramePr/>
          <p:nvPr/>
        </p:nvGraphicFramePr>
        <p:xfrm>
          <a:off x="-1" y="-1"/>
          <a:ext cx="13061173" cy="979588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349490"/>
                <a:gridCol w="4349490"/>
                <a:gridCol w="4349490"/>
              </a:tblGrid>
              <a:tr h="450953">
                <a:tc gridSpan="3">
                  <a:txBody>
                    <a:bodyPr/>
                    <a:lstStyle/>
                    <a:p>
                      <a:pPr defTabSz="1300480">
                        <a:defRPr b="1" sz="2400">
                          <a:solidFill>
                            <a:srgbClr val="FFFFFF"/>
                          </a:solidFill>
                          <a:latin typeface="Arial"/>
                          <a:ea typeface="Arial"/>
                          <a:cs typeface="Arial"/>
                          <a:sym typeface="Arial"/>
                        </a:defRPr>
                      </a:pPr>
                      <a:r>
                        <a:t>American War Casualties (each cross = </a:t>
                      </a:r>
                      <a:r>
                        <a:rPr>
                          <a:solidFill>
                            <a:srgbClr val="FFFF00"/>
                          </a:solidFill>
                          <a:effectLst>
                            <a:outerShdw sx="100000" sy="100000" kx="0" ky="0" algn="b" rotWithShape="0" blurRad="38100" dist="38100" dir="2700000">
                              <a:srgbClr val="000000"/>
                            </a:outerShdw>
                          </a:effectLst>
                        </a:rPr>
                        <a:t>50,000</a:t>
                      </a:r>
                      <a:r>
                        <a:t> casualties)</a:t>
                      </a:r>
                    </a:p>
                  </a:txBody>
                  <a:tcPr marL="45720" marR="45720" marT="45720" marB="45720" anchor="ctr" anchorCtr="0" horzOverflow="overflow">
                    <a:solidFill>
                      <a:srgbClr val="0000FF"/>
                    </a:solidFill>
                  </a:tcPr>
                </a:tc>
                <a:tc hMerge="1">
                  <a:tcPr/>
                </a:tc>
                <a:tc hMerge="1">
                  <a:tcPr/>
                </a:tc>
              </a:tr>
              <a:tr h="450953">
                <a:tc>
                  <a:txBody>
                    <a:bodyPr/>
                    <a:lstStyle/>
                    <a:p>
                      <a:pPr algn="l" defTabSz="1300480">
                        <a:defRPr sz="1800"/>
                      </a:pPr>
                      <a:r>
                        <a:rPr b="1" sz="2400">
                          <a:solidFill>
                            <a:srgbClr val="FFFFFF"/>
                          </a:solidFill>
                          <a:latin typeface="Arial"/>
                          <a:ea typeface="Arial"/>
                          <a:cs typeface="Arial"/>
                          <a:sym typeface="Arial"/>
                        </a:rPr>
                        <a:t>CIVIL WAR</a:t>
                      </a:r>
                    </a:p>
                  </a:txBody>
                  <a:tcPr marL="45720" marR="45720" marT="45720" marB="45720" anchor="ctr" anchorCtr="0" horzOverflow="overflow">
                    <a:solidFill>
                      <a:srgbClr val="FF0000"/>
                    </a:solidFill>
                  </a:tcPr>
                </a:tc>
                <a:tc>
                  <a:txBody>
                    <a:bodyPr/>
                    <a:lstStyle/>
                    <a:p>
                      <a:pPr algn="r" defTabSz="1300480">
                        <a:defRPr sz="2400">
                          <a:latin typeface="Arial"/>
                          <a:ea typeface="Arial"/>
                          <a:cs typeface="Arial"/>
                          <a:sym typeface="Arial"/>
                        </a:defRPr>
                      </a:pPr>
                      <a:r>
                        <a:t>  </a:t>
                      </a:r>
                      <a:r>
                        <a:rPr sz="1200"/>
                        <a:t> </a:t>
                      </a:r>
                      <a:r>
                        <a:t> </a:t>
                      </a:r>
                      <a:r>
                        <a:rPr sz="1200"/>
                        <a:t> </a:t>
                      </a:r>
                      <a:r>
                        <a:t> </a:t>
                      </a:r>
                      <a:r>
                        <a:rPr sz="1200"/>
                        <a:t> </a:t>
                      </a:r>
                      <a:r>
                        <a:t> </a:t>
                      </a:r>
                      <a:r>
                        <a:rPr sz="1200"/>
                        <a:t> </a:t>
                      </a:r>
                      <a:r>
                        <a:t> </a:t>
                      </a:r>
                      <a:r>
                        <a:rPr sz="1200"/>
                        <a:t> </a:t>
                      </a:r>
                      <a:r>
                        <a:t> </a:t>
                      </a:r>
                      <a:r>
                        <a:rPr sz="1200"/>
                        <a:t> </a:t>
                      </a:r>
                      <a:r>
                        <a:t> </a:t>
                      </a:r>
                      <a:r>
                        <a:rPr sz="1200"/>
                        <a:t> </a:t>
                      </a:r>
                      <a:r>
                        <a:t> </a:t>
                      </a:r>
                      <a:r>
                        <a:rPr sz="1200"/>
                        <a:t> </a:t>
                      </a:r>
                      <a:r>
                        <a:t> </a:t>
                      </a:r>
                      <a:r>
                        <a:rPr sz="1200"/>
                        <a:t> </a:t>
                      </a:r>
                      <a:r>
                        <a:t> </a:t>
                      </a:r>
                    </a:p>
                  </a:txBody>
                  <a:tcPr marL="45720" marR="45720" marT="45720" marB="45720" anchor="ctr" anchorCtr="0" horzOverflow="overflow">
                    <a:solidFill>
                      <a:srgbClr val="FF0000"/>
                    </a:solidFill>
                  </a:tcPr>
                </a:tc>
                <a:tc>
                  <a:txBody>
                    <a:bodyPr/>
                    <a:lstStyle/>
                    <a:p>
                      <a:pPr algn="r" defTabSz="1300480">
                        <a:defRPr sz="1800"/>
                      </a:pPr>
                      <a:r>
                        <a:rPr b="1" sz="2400">
                          <a:solidFill>
                            <a:srgbClr val="FFFFFF"/>
                          </a:solidFill>
                          <a:latin typeface="Arial"/>
                          <a:ea typeface="Arial"/>
                          <a:cs typeface="Arial"/>
                          <a:sym typeface="Arial"/>
                        </a:rPr>
                        <a:t>498,332</a:t>
                      </a:r>
                    </a:p>
                  </a:txBody>
                  <a:tcPr marL="45720" marR="45720" marT="45720" marB="45720" anchor="ctr" anchorCtr="0" horzOverflow="overflow">
                    <a:solidFill>
                      <a:srgbClr val="FF0000"/>
                    </a:solidFill>
                  </a:tcPr>
                </a:tc>
              </a:tr>
              <a:tr h="450953">
                <a:tc>
                  <a:txBody>
                    <a:bodyPr/>
                    <a:lstStyle/>
                    <a:p>
                      <a:pPr algn="l" defTabSz="1300480">
                        <a:defRPr sz="1800"/>
                      </a:pPr>
                      <a:r>
                        <a:rPr b="1" sz="2400">
                          <a:solidFill>
                            <a:srgbClr val="0000FF"/>
                          </a:solidFill>
                          <a:latin typeface="Arial"/>
                          <a:ea typeface="Arial"/>
                          <a:cs typeface="Arial"/>
                          <a:sym typeface="Arial"/>
                        </a:rPr>
                        <a:t>WORLD WAR I</a:t>
                      </a:r>
                    </a:p>
                  </a:txBody>
                  <a:tcPr marL="45720" marR="45720" marT="45720" marB="45720" anchor="ctr" anchorCtr="0" horzOverflow="overflow"/>
                </a:tc>
                <a:tc>
                  <a:txBody>
                    <a:bodyPr/>
                    <a:lstStyle/>
                    <a:p>
                      <a:pPr algn="r" defTabSz="1300480">
                        <a:defRPr sz="2400">
                          <a:latin typeface="Arial"/>
                          <a:ea typeface="Arial"/>
                          <a:cs typeface="Arial"/>
                          <a:sym typeface="Arial"/>
                        </a:defRPr>
                      </a:pPr>
                      <a:r>
                        <a:t>  </a:t>
                      </a:r>
                      <a:r>
                        <a:rPr sz="1200"/>
                        <a:t> </a:t>
                      </a:r>
                      <a:r>
                        <a:t> </a:t>
                      </a:r>
                    </a:p>
                  </a:txBody>
                  <a:tcPr marL="45720" marR="45720" marT="45720" marB="45720" anchor="ctr" anchorCtr="0" horzOverflow="overflow"/>
                </a:tc>
                <a:tc>
                  <a:txBody>
                    <a:bodyPr/>
                    <a:lstStyle/>
                    <a:p>
                      <a:pPr algn="r" defTabSz="1300480">
                        <a:defRPr sz="1800"/>
                      </a:pPr>
                      <a:r>
                        <a:rPr b="1" sz="2400">
                          <a:solidFill>
                            <a:srgbClr val="0000FF"/>
                          </a:solidFill>
                          <a:latin typeface="Arial"/>
                          <a:ea typeface="Arial"/>
                          <a:cs typeface="Arial"/>
                          <a:sym typeface="Arial"/>
                        </a:rPr>
                        <a:t>116,708</a:t>
                      </a:r>
                    </a:p>
                  </a:txBody>
                  <a:tcPr marL="45720" marR="45720" marT="45720" marB="45720" anchor="ctr" anchorCtr="0" horzOverflow="overflow"/>
                </a:tc>
              </a:tr>
              <a:tr h="450953">
                <a:tc>
                  <a:txBody>
                    <a:bodyPr/>
                    <a:lstStyle/>
                    <a:p>
                      <a:pPr algn="l" defTabSz="1300480">
                        <a:defRPr sz="1800"/>
                      </a:pPr>
                      <a:r>
                        <a:rPr b="1" sz="2400">
                          <a:solidFill>
                            <a:srgbClr val="FFFFFF"/>
                          </a:solidFill>
                          <a:latin typeface="Arial"/>
                          <a:ea typeface="Arial"/>
                          <a:cs typeface="Arial"/>
                          <a:sym typeface="Arial"/>
                        </a:rPr>
                        <a:t>WORLD WAR II</a:t>
                      </a:r>
                    </a:p>
                  </a:txBody>
                  <a:tcPr marL="45720" marR="45720" marT="45720" marB="45720" anchor="ctr" anchorCtr="0" horzOverflow="overflow">
                    <a:solidFill>
                      <a:srgbClr val="FF0000"/>
                    </a:solidFill>
                  </a:tcPr>
                </a:tc>
                <a:tc>
                  <a:txBody>
                    <a:bodyPr/>
                    <a:lstStyle/>
                    <a:p>
                      <a:pPr algn="r" defTabSz="1300480">
                        <a:defRPr sz="2400">
                          <a:latin typeface="Arial"/>
                          <a:ea typeface="Arial"/>
                          <a:cs typeface="Arial"/>
                          <a:sym typeface="Arial"/>
                        </a:defRPr>
                      </a:pPr>
                      <a:r>
                        <a:t>  </a:t>
                      </a:r>
                      <a:r>
                        <a:rPr sz="1200"/>
                        <a:t> </a:t>
                      </a:r>
                      <a:r>
                        <a:t> </a:t>
                      </a:r>
                      <a:r>
                        <a:rPr sz="1200"/>
                        <a:t> </a:t>
                      </a:r>
                      <a:r>
                        <a:t> </a:t>
                      </a:r>
                      <a:r>
                        <a:rPr sz="1200"/>
                        <a:t> </a:t>
                      </a:r>
                      <a:r>
                        <a:t> </a:t>
                      </a:r>
                      <a:r>
                        <a:rPr sz="1200"/>
                        <a:t> </a:t>
                      </a:r>
                      <a:r>
                        <a:t> </a:t>
                      </a:r>
                      <a:r>
                        <a:rPr sz="1200"/>
                        <a:t> </a:t>
                      </a:r>
                      <a:r>
                        <a:t> </a:t>
                      </a:r>
                    </a:p>
                  </a:txBody>
                  <a:tcPr marL="45720" marR="45720" marT="45720" marB="45720" anchor="ctr" anchorCtr="0" horzOverflow="overflow">
                    <a:solidFill>
                      <a:srgbClr val="FF0000"/>
                    </a:solidFill>
                  </a:tcPr>
                </a:tc>
                <a:tc>
                  <a:txBody>
                    <a:bodyPr/>
                    <a:lstStyle/>
                    <a:p>
                      <a:pPr algn="r" defTabSz="1300480">
                        <a:defRPr sz="1800"/>
                      </a:pPr>
                      <a:r>
                        <a:rPr b="1" sz="2400">
                          <a:solidFill>
                            <a:srgbClr val="FFFFFF"/>
                          </a:solidFill>
                          <a:latin typeface="Arial"/>
                          <a:ea typeface="Arial"/>
                          <a:cs typeface="Arial"/>
                          <a:sym typeface="Arial"/>
                        </a:rPr>
                        <a:t>407,316</a:t>
                      </a:r>
                    </a:p>
                  </a:txBody>
                  <a:tcPr marL="45720" marR="45720" marT="45720" marB="45720" anchor="ctr" anchorCtr="0" horzOverflow="overflow">
                    <a:solidFill>
                      <a:srgbClr val="FF0000"/>
                    </a:solidFill>
                  </a:tcPr>
                </a:tc>
              </a:tr>
              <a:tr h="450953">
                <a:tc>
                  <a:txBody>
                    <a:bodyPr/>
                    <a:lstStyle/>
                    <a:p>
                      <a:pPr algn="l" defTabSz="1300480">
                        <a:defRPr sz="1800"/>
                      </a:pPr>
                      <a:r>
                        <a:rPr b="1" sz="2400">
                          <a:solidFill>
                            <a:srgbClr val="0000FF"/>
                          </a:solidFill>
                          <a:latin typeface="Arial"/>
                          <a:ea typeface="Arial"/>
                          <a:cs typeface="Arial"/>
                          <a:sym typeface="Arial"/>
                        </a:rPr>
                        <a:t>KOREAN WAR</a:t>
                      </a:r>
                    </a:p>
                  </a:txBody>
                  <a:tcPr marL="45720" marR="45720" marT="45720" marB="45720" anchor="ctr" anchorCtr="0" horzOverflow="overflow"/>
                </a:tc>
                <a:tc>
                  <a:txBody>
                    <a:bodyPr/>
                    <a:lstStyle/>
                    <a:p>
                      <a:pPr algn="r" defTabSz="1300480">
                        <a:defRPr sz="1800"/>
                      </a:pPr>
                      <a:r>
                        <a:rPr sz="2400">
                          <a:latin typeface="Arial"/>
                          <a:ea typeface="Arial"/>
                          <a:cs typeface="Arial"/>
                          <a:sym typeface="Arial"/>
                        </a:rPr>
                        <a:t>  </a:t>
                      </a:r>
                    </a:p>
                  </a:txBody>
                  <a:tcPr marL="45720" marR="45720" marT="45720" marB="45720" anchor="ctr" anchorCtr="0" horzOverflow="overflow"/>
                </a:tc>
                <a:tc>
                  <a:txBody>
                    <a:bodyPr/>
                    <a:lstStyle/>
                    <a:p>
                      <a:pPr algn="r" defTabSz="1300480">
                        <a:defRPr sz="1800"/>
                      </a:pPr>
                      <a:r>
                        <a:rPr b="1" sz="2400">
                          <a:solidFill>
                            <a:srgbClr val="0000FF"/>
                          </a:solidFill>
                          <a:latin typeface="Arial"/>
                          <a:ea typeface="Arial"/>
                          <a:cs typeface="Arial"/>
                          <a:sym typeface="Arial"/>
                        </a:rPr>
                        <a:t>54,246</a:t>
                      </a:r>
                    </a:p>
                  </a:txBody>
                  <a:tcPr marL="45720" marR="45720" marT="45720" marB="45720" anchor="ctr" anchorCtr="0" horzOverflow="overflow"/>
                </a:tc>
              </a:tr>
              <a:tr h="450953">
                <a:tc>
                  <a:txBody>
                    <a:bodyPr/>
                    <a:lstStyle/>
                    <a:p>
                      <a:pPr algn="l" defTabSz="1300480">
                        <a:defRPr sz="1800"/>
                      </a:pPr>
                      <a:r>
                        <a:rPr b="1" sz="2400">
                          <a:solidFill>
                            <a:srgbClr val="FFFFFF"/>
                          </a:solidFill>
                          <a:latin typeface="Arial"/>
                          <a:ea typeface="Arial"/>
                          <a:cs typeface="Arial"/>
                          <a:sym typeface="Arial"/>
                        </a:rPr>
                        <a:t>VIETNAM WAR</a:t>
                      </a:r>
                    </a:p>
                  </a:txBody>
                  <a:tcPr marL="45720" marR="45720" marT="45720" marB="45720" anchor="ctr" anchorCtr="0" horzOverflow="overflow">
                    <a:solidFill>
                      <a:srgbClr val="FF0000"/>
                    </a:solidFill>
                  </a:tcPr>
                </a:tc>
                <a:tc>
                  <a:txBody>
                    <a:bodyPr/>
                    <a:lstStyle/>
                    <a:p>
                      <a:pPr algn="r" defTabSz="1300480">
                        <a:defRPr sz="1800"/>
                      </a:pPr>
                      <a:r>
                        <a:rPr sz="2400">
                          <a:latin typeface="Arial"/>
                          <a:ea typeface="Arial"/>
                          <a:cs typeface="Arial"/>
                          <a:sym typeface="Arial"/>
                        </a:rPr>
                        <a:t>  </a:t>
                      </a:r>
                    </a:p>
                  </a:txBody>
                  <a:tcPr marL="45720" marR="45720" marT="45720" marB="45720" anchor="ctr" anchorCtr="0" horzOverflow="overflow">
                    <a:solidFill>
                      <a:srgbClr val="FF0000"/>
                    </a:solidFill>
                  </a:tcPr>
                </a:tc>
                <a:tc>
                  <a:txBody>
                    <a:bodyPr/>
                    <a:lstStyle/>
                    <a:p>
                      <a:pPr algn="r" defTabSz="1300480">
                        <a:defRPr sz="1800"/>
                      </a:pPr>
                      <a:r>
                        <a:rPr b="1" sz="2400">
                          <a:solidFill>
                            <a:srgbClr val="FFFFFF"/>
                          </a:solidFill>
                          <a:latin typeface="Arial"/>
                          <a:ea typeface="Arial"/>
                          <a:cs typeface="Arial"/>
                          <a:sym typeface="Arial"/>
                        </a:rPr>
                        <a:t>58,655</a:t>
                      </a:r>
                    </a:p>
                  </a:txBody>
                  <a:tcPr marL="45720" marR="45720" marT="45720" marB="45720" anchor="ctr" anchorCtr="0" horzOverflow="overflow">
                    <a:solidFill>
                      <a:srgbClr val="FF0000"/>
                    </a:solidFill>
                  </a:tcPr>
                </a:tc>
              </a:tr>
              <a:tr h="807489">
                <a:tc>
                  <a:txBody>
                    <a:bodyPr/>
                    <a:lstStyle/>
                    <a:p>
                      <a:pPr algn="l" defTabSz="1300480">
                        <a:defRPr sz="1800"/>
                      </a:pPr>
                      <a:r>
                        <a:rPr b="1" sz="2400">
                          <a:solidFill>
                            <a:srgbClr val="0000FF"/>
                          </a:solidFill>
                          <a:latin typeface="Arial"/>
                          <a:ea typeface="Arial"/>
                          <a:cs typeface="Arial"/>
                          <a:sym typeface="Arial"/>
                        </a:rPr>
                        <a:t>PERSIAN GULF WAR</a:t>
                      </a:r>
                    </a:p>
                  </a:txBody>
                  <a:tcPr marL="45720" marR="45720" marT="45720" marB="45720" anchor="ctr" anchorCtr="0" horzOverflow="overflow"/>
                </a:tc>
                <a:tc>
                  <a:txBody>
                    <a:bodyPr/>
                    <a:lstStyle/>
                    <a:p>
                      <a:pPr algn="l" defTabSz="1300480">
                        <a:spcBef>
                          <a:spcPts val="500"/>
                        </a:spcBef>
                        <a:defRPr sz="2400">
                          <a:latin typeface="Perpetua Titling MT Light"/>
                          <a:ea typeface="Perpetua Titling MT Light"/>
                          <a:cs typeface="Perpetua Titling MT Light"/>
                          <a:sym typeface="Perpetua Titling MT Light"/>
                        </a:defRPr>
                      </a:pPr>
                    </a:p>
                  </a:txBody>
                  <a:tcPr marL="45720" marR="45720" marT="45720" marB="45720" anchor="ctr" anchorCtr="0" horzOverflow="overflow"/>
                </a:tc>
                <a:tc>
                  <a:txBody>
                    <a:bodyPr/>
                    <a:lstStyle/>
                    <a:p>
                      <a:pPr algn="r" defTabSz="1300480">
                        <a:defRPr sz="1800"/>
                      </a:pPr>
                      <a:r>
                        <a:rPr b="1" sz="2400">
                          <a:solidFill>
                            <a:srgbClr val="0000FF"/>
                          </a:solidFill>
                          <a:latin typeface="Arial"/>
                          <a:ea typeface="Arial"/>
                          <a:cs typeface="Arial"/>
                          <a:sym typeface="Arial"/>
                        </a:rPr>
                        <a:t>372</a:t>
                      </a:r>
                    </a:p>
                  </a:txBody>
                  <a:tcPr marL="45720" marR="45720" marT="45720" marB="45720" anchor="ctr" anchorCtr="0" horzOverflow="overflow"/>
                </a:tc>
              </a:tr>
              <a:tr h="904209">
                <a:tc>
                  <a:txBody>
                    <a:bodyPr/>
                    <a:lstStyle/>
                    <a:p>
                      <a:pPr algn="l" defTabSz="1300480">
                        <a:defRPr b="1" i="1" sz="2800">
                          <a:solidFill>
                            <a:srgbClr val="66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WAR ON UNBORN</a:t>
                      </a:r>
                      <a:r>
                        <a:rPr>
                          <a:solidFill>
                            <a:srgbClr val="FFFFFF"/>
                          </a:solidFill>
                        </a:rPr>
                        <a:t>  </a:t>
                      </a:r>
                      <a:r>
                        <a:rPr b="0" i="0">
                          <a:solidFill>
                            <a:srgbClr val="FFFFFF"/>
                          </a:solidFill>
                        </a:rPr>
                        <a:t>     </a:t>
                      </a:r>
                    </a:p>
                  </a:txBody>
                  <a:tcPr marL="45720" marR="45720" marT="45720" marB="45720" anchor="ctr" anchorCtr="0" horzOverflow="overflow">
                    <a:solidFill>
                      <a:srgbClr val="FF0000"/>
                    </a:solidFill>
                  </a:tcPr>
                </a:tc>
                <a:tc>
                  <a:txBody>
                    <a:bodyPr/>
                    <a:lstStyle/>
                    <a:p>
                      <a:pPr defTabSz="1300480">
                        <a:defRPr sz="2400">
                          <a:latin typeface="Perpetua Titling MT Light"/>
                          <a:ea typeface="Perpetua Titling MT Light"/>
                          <a:cs typeface="Perpetua Titling MT Light"/>
                          <a:sym typeface="Perpetua Titling MT Light"/>
                        </a:defRPr>
                      </a:pPr>
                    </a:p>
                  </a:txBody>
                  <a:tcPr marL="45720" marR="45720" marT="45720" marB="45720" anchor="ctr" anchorCtr="0" horzOverflow="overflow">
                    <a:solidFill>
                      <a:srgbClr val="FF0000"/>
                    </a:solidFill>
                  </a:tcPr>
                </a:tc>
                <a:tc>
                  <a:txBody>
                    <a:bodyPr/>
                    <a:lstStyle/>
                    <a:p>
                      <a:pPr algn="r" defTabSz="1300480">
                        <a:defRPr sz="1800"/>
                      </a:pPr>
                      <a:r>
                        <a:rPr b="1" sz="2400">
                          <a:solidFill>
                            <a:srgbClr val="FFFFFF"/>
                          </a:solidFill>
                          <a:latin typeface="Arial"/>
                          <a:ea typeface="Arial"/>
                          <a:cs typeface="Arial"/>
                          <a:sym typeface="Arial"/>
                        </a:rPr>
                        <a:t>44,670,812</a:t>
                      </a:r>
                    </a:p>
                  </a:txBody>
                  <a:tcPr marL="45720" marR="45720" marT="45720" marB="45720" anchor="ctr" anchorCtr="0" horzOverflow="overflow">
                    <a:solidFill>
                      <a:srgbClr val="FF0000"/>
                    </a:solidFill>
                  </a:tcPr>
                </a:tc>
              </a:tr>
              <a:tr h="5366065">
                <a:tc gridSpan="3">
                  <a:txBody>
                    <a:bodyPr/>
                    <a:lstStyle/>
                    <a:p>
                      <a:pPr defTabSz="1300480">
                        <a:defRPr b="1" sz="2400">
                          <a:solidFill>
                            <a:srgbClr val="FFFFFF"/>
                          </a:solidFill>
                          <a:latin typeface="Arial"/>
                          <a:ea typeface="Arial"/>
                          <a:cs typeface="Arial"/>
                          <a:sym typeface="Arial"/>
                        </a:defRPr>
                      </a:pPr>
                      <a:r>
                        <a:t>  </a:t>
                      </a:r>
                      <a:r>
                        <a:rPr sz="13200"/>
                        <a:t> </a:t>
                      </a:r>
                      <a:r>
                        <a:t>                                                                                                                                        </a:t>
                      </a:r>
                      <a:br/>
                      <a:r>
                        <a:t>  </a:t>
                      </a:r>
                      <a:r>
                        <a:rPr sz="13200"/>
                        <a:t> </a:t>
                      </a:r>
                      <a:r>
                        <a:t>                                                                                                                                        </a:t>
                      </a:r>
                    </a:p>
                  </a:txBody>
                  <a:tcPr marL="45720" marR="45720" marT="45720" marB="45720" anchor="ctr" anchorCtr="0" horzOverflow="overflow">
                    <a:solidFill>
                      <a:srgbClr val="FF0000"/>
                    </a:solidFill>
                  </a:tcPr>
                </a:tc>
                <a:tc hMerge="1">
                  <a:tcPr/>
                </a:tc>
                <a:tc hMerge="1">
                  <a:tcPr/>
                </a:tc>
              </a:tr>
            </a:tbl>
          </a:graphicData>
        </a:graphic>
      </p:graphicFrame>
      <p:pic>
        <p:nvPicPr>
          <p:cNvPr id="616" name="image17.png" descr="image17.png"/>
          <p:cNvPicPr>
            <a:picLocks noChangeAspect="1"/>
          </p:cNvPicPr>
          <p:nvPr/>
        </p:nvPicPr>
        <p:blipFill>
          <a:blip r:embed="rId3">
            <a:extLst/>
          </a:blip>
          <a:stretch>
            <a:fillRect/>
          </a:stretch>
        </p:blipFill>
        <p:spPr>
          <a:xfrm>
            <a:off x="3359573" y="7261013"/>
            <a:ext cx="8886614" cy="2492588"/>
          </a:xfrm>
          <a:prstGeom prst="rect">
            <a:avLst/>
          </a:prstGeom>
          <a:ln w="12700">
            <a:miter lim="400000"/>
          </a:ln>
        </p:spPr>
      </p:pic>
      <p:pic>
        <p:nvPicPr>
          <p:cNvPr id="617" name="image18.png" descr="image18.png"/>
          <p:cNvPicPr>
            <a:picLocks noChangeAspect="1"/>
          </p:cNvPicPr>
          <p:nvPr/>
        </p:nvPicPr>
        <p:blipFill>
          <a:blip r:embed="rId4">
            <a:extLst/>
          </a:blip>
          <a:stretch>
            <a:fillRect/>
          </a:stretch>
        </p:blipFill>
        <p:spPr>
          <a:xfrm>
            <a:off x="9320107" y="541866"/>
            <a:ext cx="352214" cy="433494"/>
          </a:xfrm>
          <a:prstGeom prst="rect">
            <a:avLst/>
          </a:prstGeom>
          <a:ln w="12700">
            <a:miter lim="400000"/>
          </a:ln>
        </p:spPr>
      </p:pic>
      <p:pic>
        <p:nvPicPr>
          <p:cNvPr id="618" name="image18.png" descr="image18.png"/>
          <p:cNvPicPr>
            <a:picLocks noChangeAspect="1"/>
          </p:cNvPicPr>
          <p:nvPr/>
        </p:nvPicPr>
        <p:blipFill>
          <a:blip r:embed="rId4">
            <a:extLst/>
          </a:blip>
          <a:stretch>
            <a:fillRect/>
          </a:stretch>
        </p:blipFill>
        <p:spPr>
          <a:xfrm>
            <a:off x="8994986" y="541866"/>
            <a:ext cx="352214" cy="433494"/>
          </a:xfrm>
          <a:prstGeom prst="rect">
            <a:avLst/>
          </a:prstGeom>
          <a:ln w="12700">
            <a:miter lim="400000"/>
          </a:ln>
        </p:spPr>
      </p:pic>
      <p:pic>
        <p:nvPicPr>
          <p:cNvPr id="619" name="image18.png" descr="image18.png"/>
          <p:cNvPicPr>
            <a:picLocks noChangeAspect="1"/>
          </p:cNvPicPr>
          <p:nvPr/>
        </p:nvPicPr>
        <p:blipFill>
          <a:blip r:embed="rId4">
            <a:extLst/>
          </a:blip>
          <a:stretch>
            <a:fillRect/>
          </a:stretch>
        </p:blipFill>
        <p:spPr>
          <a:xfrm>
            <a:off x="8669866" y="541866"/>
            <a:ext cx="352215" cy="433494"/>
          </a:xfrm>
          <a:prstGeom prst="rect">
            <a:avLst/>
          </a:prstGeom>
          <a:ln w="12700">
            <a:miter lim="400000"/>
          </a:ln>
        </p:spPr>
      </p:pic>
      <p:pic>
        <p:nvPicPr>
          <p:cNvPr id="620" name="image18.png" descr="image18.png"/>
          <p:cNvPicPr>
            <a:picLocks noChangeAspect="1"/>
          </p:cNvPicPr>
          <p:nvPr/>
        </p:nvPicPr>
        <p:blipFill>
          <a:blip r:embed="rId4">
            <a:extLst/>
          </a:blip>
          <a:stretch>
            <a:fillRect/>
          </a:stretch>
        </p:blipFill>
        <p:spPr>
          <a:xfrm>
            <a:off x="8344746" y="541866"/>
            <a:ext cx="352214" cy="433494"/>
          </a:xfrm>
          <a:prstGeom prst="rect">
            <a:avLst/>
          </a:prstGeom>
          <a:ln w="12700">
            <a:miter lim="400000"/>
          </a:ln>
        </p:spPr>
      </p:pic>
      <p:pic>
        <p:nvPicPr>
          <p:cNvPr id="621" name="image18.png" descr="image18.png"/>
          <p:cNvPicPr>
            <a:picLocks noChangeAspect="1"/>
          </p:cNvPicPr>
          <p:nvPr/>
        </p:nvPicPr>
        <p:blipFill>
          <a:blip r:embed="rId4">
            <a:extLst/>
          </a:blip>
          <a:stretch>
            <a:fillRect/>
          </a:stretch>
        </p:blipFill>
        <p:spPr>
          <a:xfrm>
            <a:off x="7992533" y="541866"/>
            <a:ext cx="352214" cy="433494"/>
          </a:xfrm>
          <a:prstGeom prst="rect">
            <a:avLst/>
          </a:prstGeom>
          <a:ln w="12700">
            <a:miter lim="400000"/>
          </a:ln>
        </p:spPr>
      </p:pic>
      <p:pic>
        <p:nvPicPr>
          <p:cNvPr id="622" name="image18.png" descr="image18.png"/>
          <p:cNvPicPr>
            <a:picLocks noChangeAspect="1"/>
          </p:cNvPicPr>
          <p:nvPr/>
        </p:nvPicPr>
        <p:blipFill>
          <a:blip r:embed="rId4">
            <a:extLst/>
          </a:blip>
          <a:stretch>
            <a:fillRect/>
          </a:stretch>
        </p:blipFill>
        <p:spPr>
          <a:xfrm>
            <a:off x="9645226" y="541866"/>
            <a:ext cx="352215" cy="433494"/>
          </a:xfrm>
          <a:prstGeom prst="rect">
            <a:avLst/>
          </a:prstGeom>
          <a:ln w="12700">
            <a:miter lim="400000"/>
          </a:ln>
        </p:spPr>
      </p:pic>
      <p:pic>
        <p:nvPicPr>
          <p:cNvPr id="623" name="image18.png" descr="image18.png"/>
          <p:cNvPicPr>
            <a:picLocks noChangeAspect="1"/>
          </p:cNvPicPr>
          <p:nvPr/>
        </p:nvPicPr>
        <p:blipFill>
          <a:blip r:embed="rId4">
            <a:extLst/>
          </a:blip>
          <a:stretch>
            <a:fillRect/>
          </a:stretch>
        </p:blipFill>
        <p:spPr>
          <a:xfrm>
            <a:off x="9970346" y="541866"/>
            <a:ext cx="352214" cy="433494"/>
          </a:xfrm>
          <a:prstGeom prst="rect">
            <a:avLst/>
          </a:prstGeom>
          <a:ln w="12700">
            <a:miter lim="400000"/>
          </a:ln>
        </p:spPr>
      </p:pic>
      <p:pic>
        <p:nvPicPr>
          <p:cNvPr id="624" name="image18.png" descr="image18.png"/>
          <p:cNvPicPr>
            <a:picLocks noChangeAspect="1"/>
          </p:cNvPicPr>
          <p:nvPr/>
        </p:nvPicPr>
        <p:blipFill>
          <a:blip r:embed="rId4">
            <a:extLst/>
          </a:blip>
          <a:stretch>
            <a:fillRect/>
          </a:stretch>
        </p:blipFill>
        <p:spPr>
          <a:xfrm>
            <a:off x="10295466" y="541866"/>
            <a:ext cx="352215" cy="433494"/>
          </a:xfrm>
          <a:prstGeom prst="rect">
            <a:avLst/>
          </a:prstGeom>
          <a:ln w="12700">
            <a:miter lim="400000"/>
          </a:ln>
        </p:spPr>
      </p:pic>
      <p:pic>
        <p:nvPicPr>
          <p:cNvPr id="625" name="image18.png" descr="image18.png"/>
          <p:cNvPicPr>
            <a:picLocks noChangeAspect="1"/>
          </p:cNvPicPr>
          <p:nvPr/>
        </p:nvPicPr>
        <p:blipFill>
          <a:blip r:embed="rId4">
            <a:extLst/>
          </a:blip>
          <a:stretch>
            <a:fillRect/>
          </a:stretch>
        </p:blipFill>
        <p:spPr>
          <a:xfrm>
            <a:off x="10620586" y="541866"/>
            <a:ext cx="352214" cy="433494"/>
          </a:xfrm>
          <a:prstGeom prst="rect">
            <a:avLst/>
          </a:prstGeom>
          <a:ln w="12700">
            <a:miter lim="400000"/>
          </a:ln>
        </p:spPr>
      </p:pic>
      <p:pic>
        <p:nvPicPr>
          <p:cNvPr id="626" name="image18.png" descr="image18.png"/>
          <p:cNvPicPr>
            <a:picLocks noChangeAspect="1"/>
          </p:cNvPicPr>
          <p:nvPr/>
        </p:nvPicPr>
        <p:blipFill>
          <a:blip r:embed="rId4">
            <a:extLst/>
          </a:blip>
          <a:stretch>
            <a:fillRect/>
          </a:stretch>
        </p:blipFill>
        <p:spPr>
          <a:xfrm>
            <a:off x="10945707" y="541866"/>
            <a:ext cx="352214" cy="433494"/>
          </a:xfrm>
          <a:prstGeom prst="rect">
            <a:avLst/>
          </a:prstGeom>
          <a:ln w="12700">
            <a:miter lim="400000"/>
          </a:ln>
        </p:spPr>
      </p:pic>
      <p:pic>
        <p:nvPicPr>
          <p:cNvPr id="627" name="image18.png" descr="image18.png"/>
          <p:cNvPicPr>
            <a:picLocks noChangeAspect="1"/>
          </p:cNvPicPr>
          <p:nvPr/>
        </p:nvPicPr>
        <p:blipFill>
          <a:blip r:embed="rId4">
            <a:extLst/>
          </a:blip>
          <a:stretch>
            <a:fillRect/>
          </a:stretch>
        </p:blipFill>
        <p:spPr>
          <a:xfrm>
            <a:off x="10945707" y="1083733"/>
            <a:ext cx="352214" cy="433494"/>
          </a:xfrm>
          <a:prstGeom prst="rect">
            <a:avLst/>
          </a:prstGeom>
          <a:ln w="12700">
            <a:miter lim="400000"/>
          </a:ln>
        </p:spPr>
      </p:pic>
      <p:pic>
        <p:nvPicPr>
          <p:cNvPr id="628" name="image18.png" descr="image18.png"/>
          <p:cNvPicPr>
            <a:picLocks noChangeAspect="1"/>
          </p:cNvPicPr>
          <p:nvPr/>
        </p:nvPicPr>
        <p:blipFill>
          <a:blip r:embed="rId4">
            <a:extLst/>
          </a:blip>
          <a:stretch>
            <a:fillRect/>
          </a:stretch>
        </p:blipFill>
        <p:spPr>
          <a:xfrm>
            <a:off x="10593493" y="1083733"/>
            <a:ext cx="352215" cy="433494"/>
          </a:xfrm>
          <a:prstGeom prst="rect">
            <a:avLst/>
          </a:prstGeom>
          <a:ln w="12700">
            <a:miter lim="400000"/>
          </a:ln>
        </p:spPr>
      </p:pic>
      <p:pic>
        <p:nvPicPr>
          <p:cNvPr id="629" name="image18.png" descr="image18.png"/>
          <p:cNvPicPr>
            <a:picLocks noChangeAspect="1"/>
          </p:cNvPicPr>
          <p:nvPr/>
        </p:nvPicPr>
        <p:blipFill>
          <a:blip r:embed="rId4">
            <a:extLst/>
          </a:blip>
          <a:stretch>
            <a:fillRect/>
          </a:stretch>
        </p:blipFill>
        <p:spPr>
          <a:xfrm>
            <a:off x="10945707" y="2709333"/>
            <a:ext cx="352214" cy="433494"/>
          </a:xfrm>
          <a:prstGeom prst="rect">
            <a:avLst/>
          </a:prstGeom>
          <a:ln w="12700">
            <a:miter lim="400000"/>
          </a:ln>
        </p:spPr>
      </p:pic>
      <p:pic>
        <p:nvPicPr>
          <p:cNvPr id="630" name="image18.png" descr="image18.png"/>
          <p:cNvPicPr>
            <a:picLocks noChangeAspect="1"/>
          </p:cNvPicPr>
          <p:nvPr/>
        </p:nvPicPr>
        <p:blipFill>
          <a:blip r:embed="rId4">
            <a:extLst/>
          </a:blip>
          <a:stretch>
            <a:fillRect/>
          </a:stretch>
        </p:blipFill>
        <p:spPr>
          <a:xfrm>
            <a:off x="10945707" y="1625599"/>
            <a:ext cx="352214" cy="433495"/>
          </a:xfrm>
          <a:prstGeom prst="rect">
            <a:avLst/>
          </a:prstGeom>
          <a:ln w="12700">
            <a:miter lim="400000"/>
          </a:ln>
        </p:spPr>
      </p:pic>
      <p:pic>
        <p:nvPicPr>
          <p:cNvPr id="631" name="image18.png" descr="image18.png"/>
          <p:cNvPicPr>
            <a:picLocks noChangeAspect="1"/>
          </p:cNvPicPr>
          <p:nvPr/>
        </p:nvPicPr>
        <p:blipFill>
          <a:blip r:embed="rId4">
            <a:extLst/>
          </a:blip>
          <a:stretch>
            <a:fillRect/>
          </a:stretch>
        </p:blipFill>
        <p:spPr>
          <a:xfrm>
            <a:off x="10945707" y="2167466"/>
            <a:ext cx="352214" cy="433494"/>
          </a:xfrm>
          <a:prstGeom prst="rect">
            <a:avLst/>
          </a:prstGeom>
          <a:ln w="12700">
            <a:miter lim="400000"/>
          </a:ln>
        </p:spPr>
      </p:pic>
      <p:pic>
        <p:nvPicPr>
          <p:cNvPr id="632" name="image18.png" descr="image18.png"/>
          <p:cNvPicPr>
            <a:picLocks noChangeAspect="1"/>
          </p:cNvPicPr>
          <p:nvPr/>
        </p:nvPicPr>
        <p:blipFill>
          <a:blip r:embed="rId4">
            <a:extLst/>
          </a:blip>
          <a:stretch>
            <a:fillRect/>
          </a:stretch>
        </p:blipFill>
        <p:spPr>
          <a:xfrm>
            <a:off x="9211733" y="1625599"/>
            <a:ext cx="352214" cy="433495"/>
          </a:xfrm>
          <a:prstGeom prst="rect">
            <a:avLst/>
          </a:prstGeom>
          <a:ln w="12700">
            <a:miter lim="400000"/>
          </a:ln>
        </p:spPr>
      </p:pic>
      <p:pic>
        <p:nvPicPr>
          <p:cNvPr id="633" name="image18.png" descr="image18.png"/>
          <p:cNvPicPr>
            <a:picLocks noChangeAspect="1"/>
          </p:cNvPicPr>
          <p:nvPr/>
        </p:nvPicPr>
        <p:blipFill>
          <a:blip r:embed="rId4">
            <a:extLst/>
          </a:blip>
          <a:stretch>
            <a:fillRect/>
          </a:stretch>
        </p:blipFill>
        <p:spPr>
          <a:xfrm>
            <a:off x="9618133" y="1625599"/>
            <a:ext cx="352214" cy="433495"/>
          </a:xfrm>
          <a:prstGeom prst="rect">
            <a:avLst/>
          </a:prstGeom>
          <a:ln w="12700">
            <a:miter lim="400000"/>
          </a:ln>
        </p:spPr>
      </p:pic>
      <p:pic>
        <p:nvPicPr>
          <p:cNvPr id="634" name="image18.png" descr="image18.png"/>
          <p:cNvPicPr>
            <a:picLocks noChangeAspect="1"/>
          </p:cNvPicPr>
          <p:nvPr/>
        </p:nvPicPr>
        <p:blipFill>
          <a:blip r:embed="rId4">
            <a:extLst/>
          </a:blip>
          <a:stretch>
            <a:fillRect/>
          </a:stretch>
        </p:blipFill>
        <p:spPr>
          <a:xfrm>
            <a:off x="9943253" y="1625599"/>
            <a:ext cx="352214" cy="433495"/>
          </a:xfrm>
          <a:prstGeom prst="rect">
            <a:avLst/>
          </a:prstGeom>
          <a:ln w="12700">
            <a:miter lim="400000"/>
          </a:ln>
        </p:spPr>
      </p:pic>
      <p:pic>
        <p:nvPicPr>
          <p:cNvPr id="635" name="image18.png" descr="image18.png"/>
          <p:cNvPicPr>
            <a:picLocks noChangeAspect="1"/>
          </p:cNvPicPr>
          <p:nvPr/>
        </p:nvPicPr>
        <p:blipFill>
          <a:blip r:embed="rId4">
            <a:extLst/>
          </a:blip>
          <a:stretch>
            <a:fillRect/>
          </a:stretch>
        </p:blipFill>
        <p:spPr>
          <a:xfrm>
            <a:off x="10268373" y="1625599"/>
            <a:ext cx="352214" cy="433495"/>
          </a:xfrm>
          <a:prstGeom prst="rect">
            <a:avLst/>
          </a:prstGeom>
          <a:ln w="12700">
            <a:miter lim="400000"/>
          </a:ln>
        </p:spPr>
      </p:pic>
      <p:pic>
        <p:nvPicPr>
          <p:cNvPr id="636" name="image18.png" descr="image18.png"/>
          <p:cNvPicPr>
            <a:picLocks noChangeAspect="1"/>
          </p:cNvPicPr>
          <p:nvPr/>
        </p:nvPicPr>
        <p:blipFill>
          <a:blip r:embed="rId4">
            <a:extLst/>
          </a:blip>
          <a:stretch>
            <a:fillRect/>
          </a:stretch>
        </p:blipFill>
        <p:spPr>
          <a:xfrm>
            <a:off x="10593493" y="1625599"/>
            <a:ext cx="352215" cy="433495"/>
          </a:xfrm>
          <a:prstGeom prst="rect">
            <a:avLst/>
          </a:prstGeom>
          <a:ln w="12700">
            <a:miter lim="400000"/>
          </a:ln>
        </p:spPr>
      </p:pic>
      <p:pic>
        <p:nvPicPr>
          <p:cNvPr id="637" name="image18.png" descr="image18.png"/>
          <p:cNvPicPr>
            <a:picLocks noChangeAspect="1"/>
          </p:cNvPicPr>
          <p:nvPr/>
        </p:nvPicPr>
        <p:blipFill>
          <a:blip r:embed="rId4">
            <a:extLst/>
          </a:blip>
          <a:stretch>
            <a:fillRect/>
          </a:stretch>
        </p:blipFill>
        <p:spPr>
          <a:xfrm>
            <a:off x="8859519" y="1625599"/>
            <a:ext cx="352215" cy="433495"/>
          </a:xfrm>
          <a:prstGeom prst="rect">
            <a:avLst/>
          </a:prstGeom>
          <a:ln w="12700">
            <a:miter lim="400000"/>
          </a:ln>
        </p:spPr>
      </p:pic>
      <p:pic>
        <p:nvPicPr>
          <p:cNvPr id="638" name="image17.png" descr="image17.png"/>
          <p:cNvPicPr>
            <a:picLocks noChangeAspect="1"/>
          </p:cNvPicPr>
          <p:nvPr/>
        </p:nvPicPr>
        <p:blipFill>
          <a:blip r:embed="rId3">
            <a:extLst/>
          </a:blip>
          <a:stretch>
            <a:fillRect/>
          </a:stretch>
        </p:blipFill>
        <p:spPr>
          <a:xfrm>
            <a:off x="3359573" y="4551679"/>
            <a:ext cx="8886614" cy="2709335"/>
          </a:xfrm>
          <a:prstGeom prst="rect">
            <a:avLst/>
          </a:prstGeom>
          <a:ln w="12700">
            <a:miter lim="400000"/>
          </a:ln>
        </p:spPr>
      </p:pic>
      <p:pic>
        <p:nvPicPr>
          <p:cNvPr id="639" name="image17.png" descr="image17.png"/>
          <p:cNvPicPr>
            <a:picLocks noChangeAspect="1"/>
          </p:cNvPicPr>
          <p:nvPr/>
        </p:nvPicPr>
        <p:blipFill>
          <a:blip r:embed="rId3">
            <a:extLst/>
          </a:blip>
          <a:srcRect l="0" t="0" r="74451" b="0"/>
          <a:stretch>
            <a:fillRect/>
          </a:stretch>
        </p:blipFill>
        <p:spPr>
          <a:xfrm>
            <a:off x="1192106" y="4526845"/>
            <a:ext cx="2167468" cy="2734169"/>
          </a:xfrm>
          <a:prstGeom prst="rect">
            <a:avLst/>
          </a:prstGeom>
          <a:ln w="12700">
            <a:miter lim="400000"/>
          </a:ln>
        </p:spPr>
      </p:pic>
      <p:pic>
        <p:nvPicPr>
          <p:cNvPr id="640" name="image17.png" descr="image17.png"/>
          <p:cNvPicPr>
            <a:picLocks noChangeAspect="1"/>
          </p:cNvPicPr>
          <p:nvPr/>
        </p:nvPicPr>
        <p:blipFill>
          <a:blip r:embed="rId3">
            <a:extLst/>
          </a:blip>
          <a:srcRect l="0" t="0" r="74451" b="0"/>
          <a:stretch>
            <a:fillRect/>
          </a:stretch>
        </p:blipFill>
        <p:spPr>
          <a:xfrm>
            <a:off x="1192106" y="7261013"/>
            <a:ext cx="2167468" cy="249258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38"/>
                                        </p:tgtEl>
                                        <p:attrNameLst>
                                          <p:attrName>style.visibility</p:attrName>
                                        </p:attrNameLst>
                                      </p:cBhvr>
                                      <p:to>
                                        <p:strVal val="visible"/>
                                      </p:to>
                                    </p:set>
                                    <p:animEffect filter="wipe(up)" transition="in">
                                      <p:cBhvr>
                                        <p:cTn id="7" dur="3000"/>
                                        <p:tgtEl>
                                          <p:spTgt spid="638"/>
                                        </p:tgtEl>
                                      </p:cBhvr>
                                    </p:animEffect>
                                  </p:childTnLst>
                                </p:cTn>
                              </p:par>
                            </p:childTnLst>
                          </p:cTn>
                        </p:par>
                        <p:par>
                          <p:cTn id="8" fill="hold">
                            <p:stCondLst>
                              <p:cond delay="3000"/>
                            </p:stCondLst>
                            <p:childTnLst>
                              <p:par>
                                <p:cTn id="9" presetClass="entr" nodeType="afterEffect" presetSubtype="1" presetID="22" grpId="2" fill="hold">
                                  <p:stCondLst>
                                    <p:cond delay="0"/>
                                  </p:stCondLst>
                                  <p:iterate type="el" backwards="0">
                                    <p:tmAbs val="0"/>
                                  </p:iterate>
                                  <p:childTnLst>
                                    <p:set>
                                      <p:cBhvr>
                                        <p:cTn id="10" fill="hold"/>
                                        <p:tgtEl>
                                          <p:spTgt spid="639"/>
                                        </p:tgtEl>
                                        <p:attrNameLst>
                                          <p:attrName>style.visibility</p:attrName>
                                        </p:attrNameLst>
                                      </p:cBhvr>
                                      <p:to>
                                        <p:strVal val="visible"/>
                                      </p:to>
                                    </p:set>
                                    <p:animEffect filter="wipe(up)" transition="in">
                                      <p:cBhvr>
                                        <p:cTn id="11" dur="3000"/>
                                        <p:tgtEl>
                                          <p:spTgt spid="639"/>
                                        </p:tgtEl>
                                      </p:cBhvr>
                                    </p:animEffect>
                                  </p:childTnLst>
                                </p:cTn>
                              </p:par>
                            </p:childTnLst>
                          </p:cTn>
                        </p:par>
                        <p:par>
                          <p:cTn id="12" fill="hold">
                            <p:stCondLst>
                              <p:cond delay="6000"/>
                            </p:stCondLst>
                            <p:childTnLst>
                              <p:par>
                                <p:cTn id="13" presetClass="entr" nodeType="afterEffect" presetSubtype="1" presetID="22" grpId="3" fill="hold">
                                  <p:stCondLst>
                                    <p:cond delay="0"/>
                                  </p:stCondLst>
                                  <p:iterate type="el" backwards="0">
                                    <p:tmAbs val="0"/>
                                  </p:iterate>
                                  <p:childTnLst>
                                    <p:set>
                                      <p:cBhvr>
                                        <p:cTn id="14" fill="hold"/>
                                        <p:tgtEl>
                                          <p:spTgt spid="616"/>
                                        </p:tgtEl>
                                        <p:attrNameLst>
                                          <p:attrName>style.visibility</p:attrName>
                                        </p:attrNameLst>
                                      </p:cBhvr>
                                      <p:to>
                                        <p:strVal val="visible"/>
                                      </p:to>
                                    </p:set>
                                    <p:animEffect filter="wipe(up)" transition="in">
                                      <p:cBhvr>
                                        <p:cTn id="15" dur="3000"/>
                                        <p:tgtEl>
                                          <p:spTgt spid="616"/>
                                        </p:tgtEl>
                                      </p:cBhvr>
                                    </p:animEffect>
                                  </p:childTnLst>
                                </p:cTn>
                              </p:par>
                            </p:childTnLst>
                          </p:cTn>
                        </p:par>
                        <p:par>
                          <p:cTn id="16" fill="hold">
                            <p:stCondLst>
                              <p:cond delay="9000"/>
                            </p:stCondLst>
                            <p:childTnLst>
                              <p:par>
                                <p:cTn id="17" presetClass="entr" nodeType="afterEffect" presetSubtype="1" presetID="22" grpId="4" fill="hold">
                                  <p:stCondLst>
                                    <p:cond delay="0"/>
                                  </p:stCondLst>
                                  <p:iterate type="el" backwards="0">
                                    <p:tmAbs val="0"/>
                                  </p:iterate>
                                  <p:childTnLst>
                                    <p:set>
                                      <p:cBhvr>
                                        <p:cTn id="18" fill="hold"/>
                                        <p:tgtEl>
                                          <p:spTgt spid="640"/>
                                        </p:tgtEl>
                                        <p:attrNameLst>
                                          <p:attrName>style.visibility</p:attrName>
                                        </p:attrNameLst>
                                      </p:cBhvr>
                                      <p:to>
                                        <p:strVal val="visible"/>
                                      </p:to>
                                    </p:set>
                                    <p:animEffect filter="wipe(up)" transition="in">
                                      <p:cBhvr>
                                        <p:cTn id="19" dur="3000"/>
                                        <p:tgtEl>
                                          <p:spTgt spid="6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2"/>
      <p:bldP build="whole" bldLvl="1" animBg="1" rev="0" advAuto="0" spid="616" grpId="3"/>
      <p:bldP build="whole" bldLvl="1" animBg="1" rev="0" advAuto="0" spid="638" grpId="1"/>
      <p:bldP build="whole" bldLvl="1" animBg="1" rev="0" advAuto="0" spid="640" grpId="4"/>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Five steps to a partial birth abortion:…"/>
          <p:cNvSpPr/>
          <p:nvPr/>
        </p:nvSpPr>
        <p:spPr>
          <a:xfrm>
            <a:off x="433493" y="541866"/>
            <a:ext cx="11957192" cy="7607301"/>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spAutoFit/>
          </a:bodyPr>
          <a:lstStyle/>
          <a:p>
            <a:pPr algn="l" defTabSz="1300480">
              <a:buClr>
                <a:srgbClr val="000000"/>
              </a:buClr>
              <a:defRPr b="0">
                <a:uFill>
                  <a:solidFill>
                    <a:srgbClr val="000000"/>
                  </a:solidFill>
                </a:uFill>
                <a:latin typeface="Arial"/>
                <a:ea typeface="Arial"/>
                <a:cs typeface="Arial"/>
                <a:sym typeface="Arial"/>
              </a:defRPr>
            </a:pPr>
            <a:r>
              <a:rPr sz="3800"/>
              <a:t>Five steps to a partial birth abortion:</a:t>
            </a:r>
          </a:p>
          <a:p>
            <a:pPr algn="l" defTabSz="1300480">
              <a:buClr>
                <a:srgbClr val="000000"/>
              </a:buClr>
              <a:defRPr b="0">
                <a:uFill>
                  <a:solidFill>
                    <a:srgbClr val="000000"/>
                  </a:solidFill>
                </a:uFill>
                <a:latin typeface="Arial"/>
                <a:ea typeface="Arial"/>
                <a:cs typeface="Arial"/>
                <a:sym typeface="Arial"/>
              </a:defRPr>
            </a:pPr>
            <a:r>
              <a:rPr sz="3800"/>
              <a:t> </a:t>
            </a:r>
          </a:p>
          <a:p>
            <a:pPr algn="l" defTabSz="1300480">
              <a:buClr>
                <a:srgbClr val="000000"/>
              </a:buClr>
              <a:defRPr b="0">
                <a:uFill>
                  <a:solidFill>
                    <a:srgbClr val="000000"/>
                  </a:solidFill>
                </a:uFill>
                <a:latin typeface="Arial"/>
                <a:ea typeface="Arial"/>
                <a:cs typeface="Arial"/>
                <a:sym typeface="Arial"/>
              </a:defRPr>
            </a:pPr>
            <a:r>
              <a:rPr b="1" sz="3800"/>
              <a:t>1)</a:t>
            </a:r>
            <a:r>
              <a:rPr sz="3800"/>
              <a:t> Guided by ultrasound, the abortionist grabs the baby's legs with forceps.</a:t>
            </a:r>
          </a:p>
          <a:p>
            <a:pPr algn="l" defTabSz="1300480">
              <a:buClr>
                <a:srgbClr val="000000"/>
              </a:buClr>
              <a:defRPr b="0">
                <a:uFill>
                  <a:solidFill>
                    <a:srgbClr val="000000"/>
                  </a:solidFill>
                </a:uFill>
                <a:latin typeface="Arial"/>
                <a:ea typeface="Arial"/>
                <a:cs typeface="Arial"/>
                <a:sym typeface="Arial"/>
              </a:defRPr>
            </a:pPr>
            <a:r>
              <a:rPr b="1" sz="3800"/>
              <a:t>2)</a:t>
            </a:r>
            <a:r>
              <a:rPr sz="3800"/>
              <a:t> The baby's leg is pulled out into the birth canal. </a:t>
            </a:r>
          </a:p>
          <a:p>
            <a:pPr algn="l" defTabSz="1300480">
              <a:buClr>
                <a:srgbClr val="000000"/>
              </a:buClr>
              <a:defRPr b="0">
                <a:uFill>
                  <a:solidFill>
                    <a:srgbClr val="000000"/>
                  </a:solidFill>
                </a:uFill>
                <a:latin typeface="Arial"/>
                <a:ea typeface="Arial"/>
                <a:cs typeface="Arial"/>
                <a:sym typeface="Arial"/>
              </a:defRPr>
            </a:pPr>
            <a:r>
              <a:rPr b="1" sz="3800"/>
              <a:t>3)</a:t>
            </a:r>
            <a:r>
              <a:rPr sz="3800"/>
              <a:t> The abortionist delivers the baby's entire body, except for the head</a:t>
            </a:r>
          </a:p>
          <a:p>
            <a:pPr algn="l" defTabSz="1300480">
              <a:buClr>
                <a:srgbClr val="000000"/>
              </a:buClr>
              <a:defRPr b="0">
                <a:uFill>
                  <a:solidFill>
                    <a:srgbClr val="000000"/>
                  </a:solidFill>
                </a:uFill>
                <a:latin typeface="Arial"/>
                <a:ea typeface="Arial"/>
                <a:cs typeface="Arial"/>
                <a:sym typeface="Arial"/>
              </a:defRPr>
            </a:pPr>
            <a:r>
              <a:rPr b="1" sz="3800"/>
              <a:t>4)</a:t>
            </a:r>
            <a:r>
              <a:rPr sz="3800"/>
              <a:t> The abortionist jams scissors into the baby's skull. The scissors are then opened to enlarge the skull. </a:t>
            </a:r>
          </a:p>
          <a:p>
            <a:pPr algn="l" defTabSz="1300480">
              <a:buClr>
                <a:srgbClr val="000000"/>
              </a:buClr>
              <a:defRPr b="0">
                <a:uFill>
                  <a:solidFill>
                    <a:srgbClr val="000000"/>
                  </a:solidFill>
                </a:uFill>
                <a:latin typeface="Arial"/>
                <a:ea typeface="Arial"/>
                <a:cs typeface="Arial"/>
                <a:sym typeface="Arial"/>
              </a:defRPr>
            </a:pPr>
            <a:r>
              <a:rPr b="1" sz="3800"/>
              <a:t>5)</a:t>
            </a:r>
            <a:r>
              <a:rPr sz="3800"/>
              <a:t> The scissors are removed and a suction catheter is inserted. The child's brains are sucked out, causing the skull to collapse. The dead baby is then removed.</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Abby Johnson"/>
          <p:cNvSpPr txBox="1"/>
          <p:nvPr>
            <p:ph type="title"/>
          </p:nvPr>
        </p:nvSpPr>
        <p:spPr>
          <a:prstGeom prst="rect">
            <a:avLst/>
          </a:prstGeom>
        </p:spPr>
        <p:txBody>
          <a:bodyPr/>
          <a:lstStyle>
            <a:lvl1pPr>
              <a:defRPr>
                <a:solidFill>
                  <a:srgbClr val="FFFFFF"/>
                </a:solidFill>
                <a:uFill>
                  <a:solidFill>
                    <a:srgbClr val="FFFFFF"/>
                  </a:solidFill>
                </a:uFill>
              </a:defRPr>
            </a:lvl1pPr>
          </a:lstStyle>
          <a:p>
            <a:pPr>
              <a:defRPr>
                <a:solidFill>
                  <a:srgbClr val="000000"/>
                </a:solidFill>
                <a:uFill>
                  <a:solidFill>
                    <a:srgbClr val="000000"/>
                  </a:solidFill>
                </a:uFill>
              </a:defRPr>
            </a:pPr>
            <a:r>
              <a:rPr>
                <a:solidFill>
                  <a:srgbClr val="FFFFFF"/>
                </a:solidFill>
                <a:uFill>
                  <a:solidFill>
                    <a:srgbClr val="FFFFFF"/>
                  </a:solidFill>
                </a:uFill>
              </a:rPr>
              <a:t>Abby Johnson</a:t>
            </a:r>
          </a:p>
        </p:txBody>
      </p:sp>
      <p:pic>
        <p:nvPicPr>
          <p:cNvPr id="645" name="image75.jpg" descr="image75.jpg"/>
          <p:cNvPicPr>
            <a:picLocks noChangeAspect="1"/>
          </p:cNvPicPr>
          <p:nvPr/>
        </p:nvPicPr>
        <p:blipFill>
          <a:blip r:embed="rId2">
            <a:extLst/>
          </a:blip>
          <a:stretch>
            <a:fillRect/>
          </a:stretch>
        </p:blipFill>
        <p:spPr>
          <a:xfrm>
            <a:off x="1974810" y="1823078"/>
            <a:ext cx="9055197" cy="7244156"/>
          </a:xfrm>
          <a:prstGeom prst="rect">
            <a:avLst/>
          </a:prstGeom>
          <a:ln w="12700"/>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Rectangle 2"/>
          <p:cNvSpPr/>
          <p:nvPr/>
        </p:nvSpPr>
        <p:spPr>
          <a:xfrm>
            <a:off x="758613" y="9103359"/>
            <a:ext cx="11379201" cy="216748"/>
          </a:xfrm>
          <a:prstGeom prst="rect">
            <a:avLst/>
          </a:prstGeom>
          <a:gradFill>
            <a:gsLst>
              <a:gs pos="0">
                <a:srgbClr val="000000"/>
              </a:gs>
              <a:gs pos="39999">
                <a:srgbClr val="0A128C"/>
              </a:gs>
              <a:gs pos="70000">
                <a:srgbClr val="181CC7"/>
              </a:gs>
              <a:gs pos="88000">
                <a:srgbClr val="7005D4"/>
              </a:gs>
              <a:gs pos="100000">
                <a:srgbClr val="8C3D91"/>
              </a:gs>
            </a:gsLst>
            <a:lin ang="5400000"/>
          </a:gradFill>
          <a:ln w="12700">
            <a:miter lim="400000"/>
          </a:ln>
          <a:effectLst>
            <a:outerShdw sx="100000" sy="100000" kx="0" ky="0" algn="b" rotWithShape="0" blurRad="88900" dist="63500" dir="2115817">
              <a:srgbClr val="000000">
                <a:alpha val="74998"/>
              </a:srgbClr>
            </a:outerShdw>
          </a:effectLst>
        </p:spPr>
        <p:txBody>
          <a:bodyPr lIns="65022" tIns="65022" rIns="65022" bIns="65022" anchor="ctr"/>
          <a:lstStyle/>
          <a:p>
            <a:pPr algn="l" defTabSz="1298744">
              <a:defRPr b="0" sz="3400">
                <a:solidFill>
                  <a:srgbClr val="FFFF00"/>
                </a:solidFill>
                <a:latin typeface="Arial"/>
                <a:ea typeface="Arial"/>
                <a:cs typeface="Arial"/>
                <a:sym typeface="Arial"/>
              </a:defRPr>
            </a:pPr>
          </a:p>
        </p:txBody>
      </p:sp>
      <p:sp>
        <p:nvSpPr>
          <p:cNvPr id="648" name="Rectangle 3"/>
          <p:cNvSpPr/>
          <p:nvPr/>
        </p:nvSpPr>
        <p:spPr>
          <a:xfrm>
            <a:off x="758613" y="433493"/>
            <a:ext cx="11379201" cy="216747"/>
          </a:xfrm>
          <a:prstGeom prst="rect">
            <a:avLst/>
          </a:prstGeom>
          <a:gradFill>
            <a:gsLst>
              <a:gs pos="0">
                <a:srgbClr val="8C3D91"/>
              </a:gs>
              <a:gs pos="12000">
                <a:srgbClr val="7005D4"/>
              </a:gs>
              <a:gs pos="30000">
                <a:srgbClr val="181CC7"/>
              </a:gs>
              <a:gs pos="60000">
                <a:srgbClr val="0A128C"/>
              </a:gs>
              <a:gs pos="100000">
                <a:srgbClr val="000000"/>
              </a:gs>
            </a:gsLst>
            <a:lin ang="5400000"/>
          </a:gradFill>
          <a:ln w="12700">
            <a:miter lim="400000"/>
          </a:ln>
          <a:effectLst>
            <a:outerShdw sx="100000" sy="100000" kx="0" ky="0" algn="b" rotWithShape="0" blurRad="88900" dist="63500" dir="2115817">
              <a:srgbClr val="000000">
                <a:alpha val="74998"/>
              </a:srgbClr>
            </a:outerShdw>
          </a:effectLst>
        </p:spPr>
        <p:txBody>
          <a:bodyPr lIns="65022" tIns="65022" rIns="65022" bIns="65022" anchor="ctr"/>
          <a:lstStyle/>
          <a:p>
            <a:pPr algn="l" defTabSz="1298744">
              <a:defRPr b="0" sz="3400">
                <a:solidFill>
                  <a:srgbClr val="FFFF00"/>
                </a:solidFill>
                <a:latin typeface="Arial"/>
                <a:ea typeface="Arial"/>
                <a:cs typeface="Arial"/>
                <a:sym typeface="Arial"/>
              </a:defRPr>
            </a:pPr>
          </a:p>
        </p:txBody>
      </p:sp>
      <p:sp>
        <p:nvSpPr>
          <p:cNvPr id="649" name="Rectangle 4"/>
          <p:cNvSpPr txBox="1"/>
          <p:nvPr/>
        </p:nvSpPr>
        <p:spPr>
          <a:xfrm>
            <a:off x="325119" y="609265"/>
            <a:ext cx="12246188" cy="6543376"/>
          </a:xfrm>
          <a:prstGeom prst="rect">
            <a:avLst/>
          </a:prstGeom>
          <a:ln w="12700">
            <a:miter lim="400000"/>
          </a:ln>
          <a:effectLst>
            <a:outerShdw sx="100000" sy="100000" kx="0" ky="0" algn="b" rotWithShape="0" blurRad="88900" dist="152400" dir="2700000">
              <a:srgbClr val="000000">
                <a:alpha val="74998"/>
              </a:srgbClr>
            </a:outerShdw>
          </a:effectLst>
          <a:extLst>
            <a:ext uri="{C572A759-6A51-4108-AA02-DFA0A04FC94B}">
              <ma14:wrappingTextBoxFlag xmlns:ma14="http://schemas.microsoft.com/office/mac/drawingml/2011/main" val="1"/>
            </a:ext>
          </a:extLst>
        </p:spPr>
        <p:txBody>
          <a:bodyPr lIns="64937" tIns="64937" rIns="64937" bIns="64937" anchor="b">
            <a:spAutoFit/>
          </a:bodyPr>
          <a:lstStyle/>
          <a:p>
            <a:pPr defTabSz="1298744">
              <a:lnSpc>
                <a:spcPct val="80000"/>
              </a:lnSpc>
              <a:defRPr b="0" sz="8400">
                <a:solidFill>
                  <a:srgbClr val="FFFF00"/>
                </a:solidFill>
                <a:latin typeface="GoudySans Md BT"/>
                <a:ea typeface="GoudySans Md BT"/>
                <a:cs typeface="GoudySans Md BT"/>
                <a:sym typeface="GoudySans Md BT"/>
              </a:defRPr>
            </a:pPr>
            <a:r>
              <a:t>Cursed</a:t>
            </a:r>
            <a:r>
              <a:rPr>
                <a:solidFill>
                  <a:srgbClr val="FFFFFF"/>
                </a:solidFill>
              </a:rPr>
              <a:t> be he that taketh reward to </a:t>
            </a:r>
            <a:r>
              <a:t>slay an innocent person.</a:t>
            </a:r>
            <a:r>
              <a:rPr>
                <a:solidFill>
                  <a:srgbClr val="FFFFFF"/>
                </a:solidFill>
              </a:rPr>
              <a:t> And all the people </a:t>
            </a:r>
            <a:br>
              <a:rPr>
                <a:solidFill>
                  <a:srgbClr val="FFFFFF"/>
                </a:solidFill>
              </a:rPr>
            </a:br>
            <a:r>
              <a:rPr>
                <a:solidFill>
                  <a:srgbClr val="FFFFFF"/>
                </a:solidFill>
              </a:rPr>
              <a:t>        shall say, Amen.</a:t>
            </a:r>
            <a:br>
              <a:rPr>
                <a:solidFill>
                  <a:srgbClr val="FFFFFF"/>
                </a:solidFill>
              </a:rPr>
            </a:br>
          </a:p>
        </p:txBody>
      </p:sp>
      <p:sp>
        <p:nvSpPr>
          <p:cNvPr id="650" name="Text Box 5"/>
          <p:cNvSpPr txBox="1"/>
          <p:nvPr/>
        </p:nvSpPr>
        <p:spPr>
          <a:xfrm>
            <a:off x="3684693" y="8128000"/>
            <a:ext cx="4343708" cy="1069675"/>
          </a:xfrm>
          <a:prstGeom prst="rect">
            <a:avLst/>
          </a:prstGeom>
          <a:ln w="12700">
            <a:miter lim="400000"/>
          </a:ln>
          <a:effectLst>
            <a:outerShdw sx="100000" sy="100000" kx="0" ky="0" algn="b" rotWithShape="0" blurRad="88900" dist="152400" dir="2700000">
              <a:srgbClr val="000000">
                <a:alpha val="74998"/>
              </a:srgbClr>
            </a:outerShdw>
          </a:effectLst>
          <a:extLst>
            <a:ext uri="{C572A759-6A51-4108-AA02-DFA0A04FC94B}">
              <ma14:wrappingTextBoxFlag xmlns:ma14="http://schemas.microsoft.com/office/mac/drawingml/2011/main" val="1"/>
            </a:ext>
          </a:extLst>
        </p:spPr>
        <p:txBody>
          <a:bodyPr wrap="none" lIns="64937" tIns="64937" rIns="64937" bIns="64937">
            <a:spAutoFit/>
          </a:bodyPr>
          <a:lstStyle>
            <a:lvl1pPr algn="l" defTabSz="1298744">
              <a:defRPr sz="6200">
                <a:solidFill>
                  <a:srgbClr val="FFFFFF"/>
                </a:solidFill>
                <a:latin typeface="GoudySans Md BT"/>
                <a:ea typeface="GoudySans Md BT"/>
                <a:cs typeface="GoudySans Md BT"/>
                <a:sym typeface="GoudySans Md BT"/>
              </a:defRPr>
            </a:lvl1pPr>
          </a:lstStyle>
          <a:p>
            <a:pPr/>
            <a:r>
              <a:t>Deut. 27:25</a:t>
            </a:r>
          </a:p>
        </p:txBody>
      </p:sp>
      <p:pic>
        <p:nvPicPr>
          <p:cNvPr id="651" name="Picture 6" descr="Picture 6"/>
          <p:cNvPicPr>
            <a:picLocks noChangeAspect="1"/>
          </p:cNvPicPr>
          <p:nvPr/>
        </p:nvPicPr>
        <p:blipFill>
          <a:blip r:embed="rId2">
            <a:extLst/>
          </a:blip>
          <a:stretch>
            <a:fillRect/>
          </a:stretch>
        </p:blipFill>
        <p:spPr>
          <a:xfrm>
            <a:off x="4443306" y="6068943"/>
            <a:ext cx="3034455" cy="2244232"/>
          </a:xfrm>
          <a:prstGeom prst="rect">
            <a:avLst/>
          </a:prstGeom>
          <a:ln w="12700">
            <a:miter lim="400000"/>
          </a:ln>
          <a:effectLst>
            <a:outerShdw sx="100000" sy="100000" kx="0" ky="0" algn="b" rotWithShape="0" blurRad="88900" dist="50800" dir="2700000">
              <a:srgbClr val="000000">
                <a:alpha val="74998"/>
              </a:srgbClr>
            </a:outerShdw>
          </a:effectLst>
        </p:spPr>
      </p:pic>
      <p:pic>
        <p:nvPicPr>
          <p:cNvPr id="652" name="Picture 7" descr="Picture 7"/>
          <p:cNvPicPr>
            <a:picLocks noChangeAspect="1"/>
          </p:cNvPicPr>
          <p:nvPr/>
        </p:nvPicPr>
        <p:blipFill>
          <a:blip r:embed="rId3">
            <a:extLst/>
          </a:blip>
          <a:stretch>
            <a:fillRect/>
          </a:stretch>
        </p:blipFill>
        <p:spPr>
          <a:xfrm>
            <a:off x="8561493" y="6087005"/>
            <a:ext cx="4434277" cy="3671148"/>
          </a:xfrm>
          <a:prstGeom prst="rect">
            <a:avLst/>
          </a:prstGeom>
          <a:ln w="12700">
            <a:miter lim="400000"/>
          </a:ln>
        </p:spPr>
      </p:pic>
      <p:pic>
        <p:nvPicPr>
          <p:cNvPr id="653" name="Picture 8" descr="Picture 8"/>
          <p:cNvPicPr>
            <a:picLocks noChangeAspect="1"/>
          </p:cNvPicPr>
          <p:nvPr/>
        </p:nvPicPr>
        <p:blipFill>
          <a:blip r:embed="rId4">
            <a:extLst/>
          </a:blip>
          <a:stretch>
            <a:fillRect/>
          </a:stretch>
        </p:blipFill>
        <p:spPr>
          <a:xfrm>
            <a:off x="36" y="4985173"/>
            <a:ext cx="3068322" cy="4768427"/>
          </a:xfrm>
          <a:prstGeom prst="rect">
            <a:avLst/>
          </a:prstGeom>
          <a:ln w="12700">
            <a:miter lim="400000"/>
          </a:ln>
        </p:spPr>
      </p:pic>
      <p:sp>
        <p:nvSpPr>
          <p:cNvPr id="654" name="Rectangle 9"/>
          <p:cNvSpPr txBox="1"/>
          <p:nvPr>
            <p:ph type="title" idx="4294967295"/>
          </p:nvPr>
        </p:nvSpPr>
        <p:spPr>
          <a:xfrm>
            <a:off x="975359" y="1192106"/>
            <a:ext cx="11054082" cy="1300481"/>
          </a:xfrm>
          <a:prstGeom prst="rect">
            <a:avLst/>
          </a:prstGeom>
        </p:spPr>
        <p:txBody>
          <a:bodyPr lIns="64937" tIns="64937" rIns="64937" bIns="64937"/>
          <a:lstStyle>
            <a:lvl1pPr defTabSz="1300480">
              <a:defRPr sz="1400">
                <a:solidFill>
                  <a:srgbClr val="000066"/>
                </a:solidFill>
                <a:latin typeface="GoudySans Md BT"/>
                <a:ea typeface="GoudySans Md BT"/>
                <a:cs typeface="GoudySans Md BT"/>
                <a:sym typeface="GoudySans Md BT"/>
              </a:defRPr>
            </a:lvl1pPr>
          </a:lstStyle>
          <a:p>
            <a:pPr/>
            <a:r>
              <a:t>Cursed be he that taketh reward to slay an innocent person. Deut. 27:25</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11111"/>
        </a:solidFill>
      </p:bgPr>
    </p:bg>
    <p:spTree>
      <p:nvGrpSpPr>
        <p:cNvPr id="1" name=""/>
        <p:cNvGrpSpPr/>
        <p:nvPr/>
      </p:nvGrpSpPr>
      <p:grpSpPr>
        <a:xfrm>
          <a:off x="0" y="0"/>
          <a:ext cx="0" cy="0"/>
          <a:chOff x="0" y="0"/>
          <a:chExt cx="0" cy="0"/>
        </a:xfrm>
      </p:grpSpPr>
      <p:sp>
        <p:nvSpPr>
          <p:cNvPr id="656" name="Rectangle 2"/>
          <p:cNvSpPr txBox="1"/>
          <p:nvPr>
            <p:ph type="title"/>
          </p:nvPr>
        </p:nvSpPr>
        <p:spPr>
          <a:prstGeom prst="rect">
            <a:avLst/>
          </a:prstGeom>
        </p:spPr>
        <p:txBody>
          <a:bodyPr/>
          <a:lstStyle/>
          <a:p>
            <a:pPr/>
          </a:p>
        </p:txBody>
      </p:sp>
      <p:sp>
        <p:nvSpPr>
          <p:cNvPr id="657" name="Rectangle 3"/>
          <p:cNvSpPr txBox="1"/>
          <p:nvPr>
            <p:ph type="body" sz="half" idx="1"/>
          </p:nvPr>
        </p:nvSpPr>
        <p:spPr>
          <a:xfrm>
            <a:off x="7373902" y="2817706"/>
            <a:ext cx="5274170" cy="5852161"/>
          </a:xfrm>
          <a:prstGeom prst="rect">
            <a:avLst/>
          </a:prstGeom>
        </p:spPr>
        <p:txBody>
          <a:bodyPr/>
          <a:lstStyle/>
          <a:p>
            <a:pPr marL="487039" indent="-487039">
              <a:spcBef>
                <a:spcPts val="1300"/>
              </a:spcBef>
              <a:buSzTx/>
              <a:buNone/>
              <a:defRPr>
                <a:solidFill>
                  <a:srgbClr val="FFFF00"/>
                </a:solidFill>
                <a:effectLst>
                  <a:outerShdw sx="100000" sy="100000" kx="0" ky="0" algn="b" rotWithShape="0" blurRad="38100" dist="38100" dir="2700000">
                    <a:srgbClr val="000000"/>
                  </a:outerShdw>
                </a:effectLst>
                <a:latin typeface="Arial"/>
                <a:ea typeface="Arial"/>
                <a:cs typeface="Arial"/>
                <a:sym typeface="Arial"/>
              </a:defRPr>
            </a:pPr>
            <a:r>
              <a:t>	</a:t>
            </a:r>
            <a:r>
              <a:rPr sz="5600"/>
              <a:t>What is life?</a:t>
            </a:r>
          </a:p>
        </p:txBody>
      </p:sp>
      <p:pic>
        <p:nvPicPr>
          <p:cNvPr id="658" name="Picture 4" descr="Picture 4"/>
          <p:cNvPicPr>
            <a:picLocks noChangeAspect="1"/>
          </p:cNvPicPr>
          <p:nvPr/>
        </p:nvPicPr>
        <p:blipFill>
          <a:blip r:embed="rId2">
            <a:extLst/>
          </a:blip>
          <a:stretch>
            <a:fillRect/>
          </a:stretch>
        </p:blipFill>
        <p:spPr>
          <a:xfrm>
            <a:off x="1" y="-1"/>
            <a:ext cx="7195539" cy="9753601"/>
          </a:xfrm>
          <a:prstGeom prst="rect">
            <a:avLst/>
          </a:prstGeom>
          <a:ln w="12700">
            <a:miter lim="400000"/>
          </a:ln>
        </p:spPr>
      </p:pic>
      <p:pic>
        <p:nvPicPr>
          <p:cNvPr id="659" name="Picture 5" descr="Picture 5"/>
          <p:cNvPicPr>
            <a:picLocks noChangeAspect="1"/>
          </p:cNvPicPr>
          <p:nvPr/>
        </p:nvPicPr>
        <p:blipFill>
          <a:blip r:embed="rId3">
            <a:extLst/>
          </a:blip>
          <a:stretch>
            <a:fillRect/>
          </a:stretch>
        </p:blipFill>
        <p:spPr>
          <a:xfrm>
            <a:off x="7168445" y="5323841"/>
            <a:ext cx="7116517" cy="442976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Title"/>
          <p:cNvSpPr txBox="1"/>
          <p:nvPr>
            <p:ph type="title"/>
          </p:nvPr>
        </p:nvSpPr>
        <p:spPr>
          <a:prstGeom prst="rect">
            <a:avLst/>
          </a:prstGeom>
        </p:spPr>
        <p:txBody>
          <a:bodyPr/>
          <a:lstStyle/>
          <a:p>
            <a:pPr/>
          </a:p>
        </p:txBody>
      </p:sp>
      <p:pic>
        <p:nvPicPr>
          <p:cNvPr id="516" name="UNADJUSTEDNONRAW_thumb_9b0c.jpg" descr="UNADJUSTEDNONRAW_thumb_9b0c.jpg"/>
          <p:cNvPicPr>
            <a:picLocks noChangeAspect="1"/>
          </p:cNvPicPr>
          <p:nvPr/>
        </p:nvPicPr>
        <p:blipFill>
          <a:blip r:embed="rId2">
            <a:extLst/>
          </a:blip>
          <a:stretch>
            <a:fillRect/>
          </a:stretch>
        </p:blipFill>
        <p:spPr>
          <a:xfrm>
            <a:off x="-468973" y="3920116"/>
            <a:ext cx="8028097" cy="6021073"/>
          </a:xfrm>
          <a:prstGeom prst="rect">
            <a:avLst/>
          </a:prstGeom>
          <a:ln w="12700">
            <a:miter lim="400000"/>
          </a:ln>
        </p:spPr>
      </p:pic>
      <p:pic>
        <p:nvPicPr>
          <p:cNvPr id="517" name="UNADJUSTEDNONRAW_thumb_9b07.jpg" descr="UNADJUSTEDNONRAW_thumb_9b07.jpg"/>
          <p:cNvPicPr>
            <a:picLocks noChangeAspect="1"/>
          </p:cNvPicPr>
          <p:nvPr/>
        </p:nvPicPr>
        <p:blipFill>
          <a:blip r:embed="rId3">
            <a:extLst/>
          </a:blip>
          <a:stretch>
            <a:fillRect/>
          </a:stretch>
        </p:blipFill>
        <p:spPr>
          <a:xfrm>
            <a:off x="5253719" y="0"/>
            <a:ext cx="7751081" cy="581331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61" name="Picture 2" descr="Picture 2"/>
          <p:cNvPicPr>
            <a:picLocks noChangeAspect="1"/>
          </p:cNvPicPr>
          <p:nvPr/>
        </p:nvPicPr>
        <p:blipFill>
          <a:blip r:embed="rId2">
            <a:extLst/>
          </a:blip>
          <a:stretch>
            <a:fillRect/>
          </a:stretch>
        </p:blipFill>
        <p:spPr>
          <a:xfrm>
            <a:off x="6610773" y="4481689"/>
            <a:ext cx="6394027" cy="5271912"/>
          </a:xfrm>
          <a:prstGeom prst="rect">
            <a:avLst/>
          </a:prstGeom>
          <a:ln w="12700">
            <a:miter lim="400000"/>
          </a:ln>
        </p:spPr>
      </p:pic>
      <p:sp>
        <p:nvSpPr>
          <p:cNvPr id="662" name="Rectangle 4"/>
          <p:cNvSpPr txBox="1"/>
          <p:nvPr/>
        </p:nvSpPr>
        <p:spPr>
          <a:xfrm>
            <a:off x="891822" y="268676"/>
            <a:ext cx="11704322" cy="8827600"/>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marL="487039" indent="-487039" defTabSz="1298744">
              <a:spcBef>
                <a:spcPts val="1200"/>
              </a:spcBef>
              <a:defRPr sz="5000">
                <a:solidFill>
                  <a:srgbClr val="FFFF00"/>
                </a:solidFill>
                <a:latin typeface="Arial"/>
                <a:ea typeface="Arial"/>
                <a:cs typeface="Arial"/>
                <a:sym typeface="Arial"/>
              </a:defRPr>
            </a:pPr>
            <a:r>
              <a:t>  </a:t>
            </a:r>
            <a:r>
              <a:rPr>
                <a:solidFill>
                  <a:srgbClr val="000000"/>
                </a:solidFill>
              </a:rPr>
              <a:t>When does life begin </a:t>
            </a:r>
          </a:p>
          <a:p>
            <a:pPr marL="487039" indent="-487039" defTabSz="1298744">
              <a:spcBef>
                <a:spcPts val="1200"/>
              </a:spcBef>
              <a:defRPr sz="5000">
                <a:latin typeface="Arial"/>
                <a:ea typeface="Arial"/>
                <a:cs typeface="Arial"/>
                <a:sym typeface="Arial"/>
              </a:defRPr>
            </a:pPr>
            <a:r>
              <a:t>according to the Bible?</a:t>
            </a:r>
          </a:p>
          <a:p>
            <a:pPr marL="487039" indent="-487039" algn="l" defTabSz="1298744">
              <a:spcBef>
                <a:spcPts val="800"/>
              </a:spcBef>
              <a:defRPr sz="5000">
                <a:solidFill>
                  <a:srgbClr val="FFFF00"/>
                </a:solidFill>
                <a:latin typeface="Arial"/>
                <a:ea typeface="Arial"/>
                <a:cs typeface="Arial"/>
                <a:sym typeface="Arial"/>
              </a:defRPr>
            </a:pPr>
          </a:p>
          <a:p>
            <a:pPr marL="487039" indent="-487039" algn="l" defTabSz="1298744">
              <a:spcBef>
                <a:spcPts val="1200"/>
              </a:spcBef>
              <a:defRPr sz="5000">
                <a:latin typeface="Arial"/>
                <a:ea typeface="Arial"/>
                <a:cs typeface="Arial"/>
                <a:sym typeface="Arial"/>
              </a:defRPr>
            </a:pPr>
            <a:r>
              <a:t>Isaiah 49: 1,5</a:t>
            </a:r>
          </a:p>
          <a:p>
            <a:pPr marL="487039" indent="-487039" algn="l" defTabSz="1298744">
              <a:spcBef>
                <a:spcPts val="1200"/>
              </a:spcBef>
              <a:defRPr sz="5000">
                <a:latin typeface="Arial"/>
                <a:ea typeface="Arial"/>
                <a:cs typeface="Arial"/>
                <a:sym typeface="Arial"/>
              </a:defRPr>
            </a:pPr>
            <a:r>
              <a:t>Jeremiah 1:5</a:t>
            </a:r>
          </a:p>
          <a:p>
            <a:pPr marL="487039" indent="-487039" algn="l" defTabSz="1298744">
              <a:spcBef>
                <a:spcPts val="1200"/>
              </a:spcBef>
              <a:defRPr sz="5000">
                <a:latin typeface="Arial"/>
                <a:ea typeface="Arial"/>
                <a:cs typeface="Arial"/>
                <a:sym typeface="Arial"/>
              </a:defRPr>
            </a:pPr>
            <a:r>
              <a:t>Psalm 139:13-14</a:t>
            </a:r>
          </a:p>
          <a:p>
            <a:pPr marL="487039" indent="-487039" algn="l" defTabSz="1298744">
              <a:spcBef>
                <a:spcPts val="1200"/>
              </a:spcBef>
              <a:defRPr sz="5000">
                <a:latin typeface="Arial"/>
                <a:ea typeface="Arial"/>
                <a:cs typeface="Arial"/>
                <a:sym typeface="Arial"/>
              </a:defRPr>
            </a:pPr>
            <a:r>
              <a:t>Job 3:13-16</a:t>
            </a:r>
          </a:p>
          <a:p>
            <a:pPr marL="487039" indent="-487039" algn="l" defTabSz="1298744">
              <a:spcBef>
                <a:spcPts val="1200"/>
              </a:spcBef>
              <a:defRPr sz="5000">
                <a:latin typeface="Arial"/>
                <a:ea typeface="Arial"/>
                <a:cs typeface="Arial"/>
                <a:sym typeface="Arial"/>
              </a:defRPr>
            </a:pPr>
            <a:r>
              <a:t>Job 39:13-16</a:t>
            </a:r>
          </a:p>
          <a:p>
            <a:pPr marL="487039" indent="-487039" algn="l" defTabSz="1298744">
              <a:spcBef>
                <a:spcPts val="1200"/>
              </a:spcBef>
              <a:defRPr sz="5000">
                <a:latin typeface="Arial"/>
                <a:ea typeface="Arial"/>
                <a:cs typeface="Arial"/>
                <a:sym typeface="Arial"/>
              </a:defRPr>
            </a:pPr>
            <a:r>
              <a:t>Luke 1:41-44</a:t>
            </a:r>
          </a:p>
          <a:p>
            <a:pPr marL="487039" indent="-487039" algn="l" defTabSz="1298744">
              <a:spcBef>
                <a:spcPts val="1200"/>
              </a:spcBef>
              <a:defRPr sz="5000">
                <a:latin typeface="Arial"/>
                <a:ea typeface="Arial"/>
                <a:cs typeface="Arial"/>
                <a:sym typeface="Arial"/>
              </a:defRPr>
            </a:pPr>
            <a:r>
              <a:t>James 2:26</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4"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665" name="Text Box 3"/>
          <p:cNvSpPr txBox="1"/>
          <p:nvPr/>
        </p:nvSpPr>
        <p:spPr>
          <a:xfrm>
            <a:off x="614115" y="370275"/>
            <a:ext cx="11921068" cy="6318602"/>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64937" tIns="64937" rIns="64937" bIns="64937">
            <a:spAutoFit/>
          </a:bodyPr>
          <a:lstStyle/>
          <a:p>
            <a:pPr algn="l" defTabSz="1298744">
              <a:spcBef>
                <a:spcPts val="3400"/>
              </a:spcBef>
              <a:defRPr b="0" sz="5600">
                <a:solidFill>
                  <a:srgbClr val="FFFFFF"/>
                </a:solidFill>
                <a:latin typeface="Arial"/>
                <a:ea typeface="Arial"/>
                <a:cs typeface="Arial"/>
                <a:sym typeface="Arial"/>
              </a:defRPr>
            </a:pPr>
            <a:r>
              <a:t>“The Lord has called me from the womb; from the bowels off my mother hath he made mention of my name” (Isaiah 49:1)</a:t>
            </a:r>
          </a:p>
          <a:p>
            <a:pPr algn="l" defTabSz="1298744">
              <a:spcBef>
                <a:spcPts val="3400"/>
              </a:spcBef>
              <a:defRPr b="0" sz="5600">
                <a:solidFill>
                  <a:srgbClr val="FFFFFF"/>
                </a:solidFill>
                <a:latin typeface="Arial"/>
                <a:ea typeface="Arial"/>
                <a:cs typeface="Arial"/>
                <a:sym typeface="Arial"/>
              </a:defRPr>
            </a:pPr>
            <a:r>
              <a:t>“And now the Lord says, Who formed me from the womb to be His servant.” (v. 5)</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7" name="Picture 2" descr="Picture 2"/>
          <p:cNvPicPr>
            <a:picLocks noChangeAspect="1"/>
          </p:cNvPicPr>
          <p:nvPr/>
        </p:nvPicPr>
        <p:blipFill>
          <a:blip r:embed="rId2">
            <a:extLst/>
          </a:blip>
          <a:stretch>
            <a:fillRect/>
          </a:stretch>
        </p:blipFill>
        <p:spPr>
          <a:xfrm>
            <a:off x="6610773" y="4481689"/>
            <a:ext cx="6394027" cy="5271912"/>
          </a:xfrm>
          <a:prstGeom prst="rect">
            <a:avLst/>
          </a:prstGeom>
          <a:ln w="12700">
            <a:miter lim="400000"/>
          </a:ln>
        </p:spPr>
      </p:pic>
      <p:sp>
        <p:nvSpPr>
          <p:cNvPr id="668" name="Text Box 3"/>
          <p:cNvSpPr txBox="1"/>
          <p:nvPr/>
        </p:nvSpPr>
        <p:spPr>
          <a:xfrm>
            <a:off x="650239" y="650239"/>
            <a:ext cx="11921068" cy="4584215"/>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64937" tIns="64937" rIns="64937" bIns="64937">
            <a:spAutoFit/>
          </a:bodyPr>
          <a:lstStyle/>
          <a:p>
            <a:pPr algn="l" defTabSz="1298744">
              <a:spcBef>
                <a:spcPts val="4000"/>
              </a:spcBef>
              <a:defRPr b="0" sz="6800">
                <a:solidFill>
                  <a:srgbClr val="FFFFFF"/>
                </a:solidFill>
                <a:latin typeface="Arial"/>
                <a:ea typeface="Arial"/>
                <a:cs typeface="Arial"/>
                <a:sym typeface="Arial"/>
              </a:defRPr>
            </a:pPr>
            <a:r>
              <a:t>“</a:t>
            </a:r>
            <a:r>
              <a:rPr>
                <a:solidFill>
                  <a:srgbClr val="FFFF00"/>
                </a:solidFill>
              </a:rPr>
              <a:t>Before</a:t>
            </a:r>
            <a:r>
              <a:t> I formed you in the womb I knew you; Before you were born I sanctified you”</a:t>
            </a:r>
          </a:p>
          <a:p>
            <a:pPr algn="l" defTabSz="1298744">
              <a:spcBef>
                <a:spcPts val="4000"/>
              </a:spcBef>
              <a:defRPr b="0" sz="6800">
                <a:solidFill>
                  <a:srgbClr val="FFFFFF"/>
                </a:solidFill>
                <a:latin typeface="Arial"/>
                <a:ea typeface="Arial"/>
                <a:cs typeface="Arial"/>
                <a:sym typeface="Arial"/>
              </a:defRPr>
            </a:pPr>
            <a:r>
              <a:t>(Jeremiah 1:5)</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0"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671" name="Text Box 3"/>
          <p:cNvSpPr txBox="1"/>
          <p:nvPr/>
        </p:nvSpPr>
        <p:spPr>
          <a:xfrm>
            <a:off x="650239" y="650239"/>
            <a:ext cx="10051628" cy="7793433"/>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64937" tIns="64937" rIns="64937" bIns="64937">
            <a:spAutoFit/>
          </a:bodyPr>
          <a:lstStyle/>
          <a:p>
            <a:pPr algn="l" defTabSz="1298744">
              <a:spcBef>
                <a:spcPts val="2900"/>
              </a:spcBef>
              <a:defRPr b="0" sz="4800">
                <a:solidFill>
                  <a:srgbClr val="FFFFFF"/>
                </a:solidFill>
                <a:latin typeface="Arial"/>
                <a:ea typeface="Arial"/>
                <a:cs typeface="Arial"/>
                <a:sym typeface="Arial"/>
              </a:defRPr>
            </a:pPr>
            <a:r>
              <a:t>For You formed my inward parts; You covered me in my mother’s womb. I will praise You for I am fearfully and wonderfully made, marvelous are Your works. And that my soul knows very well. My frame was not hidden from You, and skillfully wrought in the lowest parts of the Earth. </a:t>
            </a:r>
            <a:r>
              <a:rPr>
                <a:solidFill>
                  <a:srgbClr val="FFFF00"/>
                </a:solidFill>
              </a:rPr>
              <a:t>Your eyes saw my substance, being yet unformed</a:t>
            </a:r>
            <a:r>
              <a:t>” Psalm 139:13-16).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Picture 2" descr="Picture 2"/>
          <p:cNvPicPr>
            <a:picLocks noChangeAspect="1"/>
          </p:cNvPicPr>
          <p:nvPr/>
        </p:nvPicPr>
        <p:blipFill>
          <a:blip r:embed="rId2">
            <a:extLst/>
          </a:blip>
          <a:stretch>
            <a:fillRect/>
          </a:stretch>
        </p:blipFill>
        <p:spPr>
          <a:xfrm>
            <a:off x="6068906" y="4556303"/>
            <a:ext cx="6935895" cy="5192746"/>
          </a:xfrm>
          <a:prstGeom prst="rect">
            <a:avLst/>
          </a:prstGeom>
          <a:ln w="12700">
            <a:miter lim="400000"/>
          </a:ln>
        </p:spPr>
      </p:pic>
      <p:sp>
        <p:nvSpPr>
          <p:cNvPr id="674" name="Text Box 3"/>
          <p:cNvSpPr txBox="1"/>
          <p:nvPr/>
        </p:nvSpPr>
        <p:spPr>
          <a:xfrm>
            <a:off x="650239" y="650239"/>
            <a:ext cx="11921068" cy="891876"/>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64937" tIns="64937" rIns="64937" bIns="64937">
            <a:spAutoFit/>
          </a:bodyPr>
          <a:lstStyle>
            <a:lvl1pPr algn="l" defTabSz="1298744">
              <a:spcBef>
                <a:spcPts val="3000"/>
              </a:spcBef>
              <a:defRPr sz="5000">
                <a:solidFill>
                  <a:srgbClr val="FFFFFF"/>
                </a:solidFill>
                <a:latin typeface="Bergell LET"/>
                <a:ea typeface="Bergell LET"/>
                <a:cs typeface="Bergell LET"/>
                <a:sym typeface="Bergell LET"/>
              </a:defRPr>
            </a:lvl1pPr>
          </a:lstStyle>
          <a:p>
            <a:pPr/>
            <a:r>
              <a:t>Job 3:13-16</a:t>
            </a:r>
          </a:p>
        </p:txBody>
      </p:sp>
      <p:sp>
        <p:nvSpPr>
          <p:cNvPr id="675" name="Text Box 4"/>
          <p:cNvSpPr txBox="1"/>
          <p:nvPr/>
        </p:nvSpPr>
        <p:spPr>
          <a:xfrm>
            <a:off x="921173" y="1650437"/>
            <a:ext cx="5989886" cy="4095886"/>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algn="l" defTabSz="1298744">
              <a:spcBef>
                <a:spcPts val="3000"/>
              </a:spcBef>
              <a:defRPr b="0" sz="5000">
                <a:solidFill>
                  <a:srgbClr val="FFFF00"/>
                </a:solidFill>
                <a:latin typeface="Arial"/>
                <a:ea typeface="Arial"/>
                <a:cs typeface="Arial"/>
                <a:sym typeface="Arial"/>
              </a:defRPr>
            </a:pPr>
            <a:r>
              <a:t>- Princes</a:t>
            </a:r>
          </a:p>
          <a:p>
            <a:pPr algn="l" defTabSz="1298744">
              <a:spcBef>
                <a:spcPts val="3000"/>
              </a:spcBef>
              <a:defRPr b="0" sz="5000">
                <a:solidFill>
                  <a:srgbClr val="FFFF00"/>
                </a:solidFill>
                <a:latin typeface="Arial"/>
                <a:ea typeface="Arial"/>
                <a:cs typeface="Arial"/>
                <a:sym typeface="Arial"/>
              </a:defRPr>
            </a:pPr>
            <a:r>
              <a:t>- Counselors</a:t>
            </a:r>
          </a:p>
          <a:p>
            <a:pPr algn="l" defTabSz="1298744">
              <a:spcBef>
                <a:spcPts val="3000"/>
              </a:spcBef>
              <a:defRPr b="0" sz="5000">
                <a:solidFill>
                  <a:srgbClr val="FFFF00"/>
                </a:solidFill>
                <a:latin typeface="Arial"/>
                <a:ea typeface="Arial"/>
                <a:cs typeface="Arial"/>
                <a:sym typeface="Arial"/>
              </a:defRPr>
            </a:pPr>
            <a:r>
              <a:t>- Kings</a:t>
            </a:r>
          </a:p>
        </p:txBody>
      </p:sp>
      <p:sp>
        <p:nvSpPr>
          <p:cNvPr id="676" name="Text Box 5"/>
          <p:cNvSpPr txBox="1"/>
          <p:nvPr/>
        </p:nvSpPr>
        <p:spPr>
          <a:xfrm>
            <a:off x="460623" y="5131929"/>
            <a:ext cx="6400802" cy="3055501"/>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lvl1pPr algn="l" defTabSz="1298744">
              <a:spcBef>
                <a:spcPts val="3000"/>
              </a:spcBef>
              <a:defRPr b="0" sz="5000">
                <a:solidFill>
                  <a:srgbClr val="FFFF00"/>
                </a:solidFill>
                <a:latin typeface="Arial"/>
                <a:ea typeface="Arial"/>
                <a:cs typeface="Arial"/>
                <a:sym typeface="Arial"/>
              </a:defRPr>
            </a:lvl1pPr>
          </a:lstStyle>
          <a:p>
            <a:pPr/>
            <a:r>
              <a:t>And a child who experienced a hidden untimely birth…a miscarriage.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76"/>
                                        </p:tgtEl>
                                        <p:attrNameLst>
                                          <p:attrName>style.visibility</p:attrName>
                                        </p:attrNameLst>
                                      </p:cBhvr>
                                      <p:to>
                                        <p:strVal val="visible"/>
                                      </p:to>
                                    </p:set>
                                    <p:animEffect filter="dissolve" transition="in">
                                      <p:cBhvr>
                                        <p:cTn id="7" dur="2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6"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737"/>
          <p:cNvSpPr txBox="1"/>
          <p:nvPr>
            <p:ph type="title"/>
          </p:nvPr>
        </p:nvSpPr>
        <p:spPr>
          <a:prstGeom prst="rect">
            <a:avLst/>
          </a:prstGeom>
        </p:spPr>
        <p:txBody>
          <a:bodyPr/>
          <a:lstStyle/>
          <a:p>
            <a:pPr>
              <a:defRPr>
                <a:solidFill>
                  <a:srgbClr val="FFFB00"/>
                </a:solidFill>
                <a:uFill>
                  <a:solidFill>
                    <a:srgbClr val="FFFB00"/>
                  </a:solidFill>
                </a:uFill>
              </a:defRPr>
            </a:pPr>
            <a:r>
              <a:t>Job 39:1</a:t>
            </a:r>
            <a:r>
              <a:t>4</a:t>
            </a:r>
            <a:r>
              <a:t>-17</a:t>
            </a:r>
          </a:p>
        </p:txBody>
      </p:sp>
      <p:sp>
        <p:nvSpPr>
          <p:cNvPr id="679" name="Shape 738"/>
          <p:cNvSpPr txBox="1"/>
          <p:nvPr>
            <p:ph type="body" idx="1"/>
          </p:nvPr>
        </p:nvSpPr>
        <p:spPr>
          <a:xfrm>
            <a:off x="5375768" y="1809085"/>
            <a:ext cx="7272303" cy="7477764"/>
          </a:xfrm>
          <a:prstGeom prst="rect">
            <a:avLst/>
          </a:prstGeom>
        </p:spPr>
        <p:txBody>
          <a:bodyPr/>
          <a:lstStyle/>
          <a:p>
            <a:pPr marL="487680" indent="-487680">
              <a:lnSpc>
                <a:spcPct val="90000"/>
              </a:lnSpc>
              <a:spcBef>
                <a:spcPts val="800"/>
              </a:spcBef>
              <a:buSzTx/>
              <a:buNone/>
              <a:defRPr sz="3800">
                <a:solidFill>
                  <a:srgbClr val="FFFB00"/>
                </a:solidFill>
                <a:effectLst>
                  <a:outerShdw sx="100000" sy="100000" kx="0" ky="0" algn="b" rotWithShape="0" blurRad="38100" dist="38100" dir="2700000">
                    <a:srgbClr val="FFFFFF"/>
                  </a:outerShdw>
                </a:effectLst>
                <a:uFill>
                  <a:solidFill>
                    <a:srgbClr val="FFFB00"/>
                  </a:solidFill>
                </a:uFill>
              </a:defRPr>
            </a:pPr>
            <a:r>
              <a:t>	</a:t>
            </a:r>
            <a:r>
              <a:t>“For she leaves her eggs on the ground, and warms them in the dust. She forgets that a foot may crush them, or that a wild beast may break them. She treats her young harshly, as though they were not hers; Her labor is in vain, without concern. Because God hath deprived her of wisdom, neither hath he imparted to her understanding.”  </a:t>
            </a:r>
          </a:p>
          <a:p>
            <a:pPr marL="487680" indent="-487680">
              <a:lnSpc>
                <a:spcPct val="90000"/>
              </a:lnSpc>
              <a:spcBef>
                <a:spcPts val="800"/>
              </a:spcBef>
              <a:buSzTx/>
              <a:buNone/>
              <a:defRPr sz="3800">
                <a:solidFill>
                  <a:srgbClr val="FFFB00"/>
                </a:solidFill>
                <a:effectLst>
                  <a:outerShdw sx="100000" sy="100000" kx="0" ky="0" algn="b" rotWithShape="0" blurRad="38100" dist="38100" dir="2700000">
                    <a:srgbClr val="FFFFFF"/>
                  </a:outerShdw>
                </a:effectLst>
                <a:uFill>
                  <a:solidFill>
                    <a:srgbClr val="FFFB00"/>
                  </a:solidFill>
                </a:uFill>
              </a:defRPr>
            </a:pPr>
            <a:r>
              <a:t>(v. 14-17).</a:t>
            </a:r>
          </a:p>
        </p:txBody>
      </p:sp>
      <p:pic>
        <p:nvPicPr>
          <p:cNvPr id="680" name="image28.jpg" descr="image28.jpg"/>
          <p:cNvPicPr>
            <a:picLocks noChangeAspect="1"/>
          </p:cNvPicPr>
          <p:nvPr/>
        </p:nvPicPr>
        <p:blipFill>
          <a:blip r:embed="rId2">
            <a:extLst/>
          </a:blip>
          <a:stretch>
            <a:fillRect/>
          </a:stretch>
        </p:blipFill>
        <p:spPr>
          <a:xfrm>
            <a:off x="-758614" y="2275839"/>
            <a:ext cx="6285655" cy="62856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741"/>
          <p:cNvSpPr txBox="1"/>
          <p:nvPr>
            <p:ph type="title"/>
          </p:nvPr>
        </p:nvSpPr>
        <p:spPr>
          <a:xfrm>
            <a:off x="5529297" y="390594"/>
            <a:ext cx="7168446" cy="4064003"/>
          </a:xfrm>
          <a:prstGeom prst="rect">
            <a:avLst/>
          </a:prstGeom>
        </p:spPr>
        <p:txBody>
          <a:bodyPr/>
          <a:lstStyle>
            <a:lvl1pPr defTabSz="1248460">
              <a:defRPr sz="5376">
                <a:solidFill>
                  <a:srgbClr val="FFFFFF"/>
                </a:solidFill>
                <a:effectLst>
                  <a:outerShdw sx="100000" sy="100000" kx="0" ky="0" algn="b" rotWithShape="0" blurRad="36576" dist="36576" dir="2700000">
                    <a:srgbClr val="929292"/>
                  </a:outerShdw>
                </a:effectLst>
                <a:uFill>
                  <a:solidFill>
                    <a:srgbClr val="FFFFFF"/>
                  </a:solidFill>
                </a:uFill>
              </a:defRPr>
            </a:lvl1pPr>
          </a:lstStyle>
          <a:p>
            <a:pPr/>
            <a:r>
              <a:t>It is not by accident that the moment of conception is mention over 40 times in God’s Word.</a:t>
            </a:r>
          </a:p>
        </p:txBody>
      </p:sp>
      <p:sp>
        <p:nvSpPr>
          <p:cNvPr id="683" name="Shape 742"/>
          <p:cNvSpPr txBox="1"/>
          <p:nvPr>
            <p:ph type="body" sz="half" idx="1"/>
          </p:nvPr>
        </p:nvSpPr>
        <p:spPr>
          <a:xfrm>
            <a:off x="1176301" y="6003430"/>
            <a:ext cx="11178260" cy="3750171"/>
          </a:xfrm>
          <a:prstGeom prst="rect">
            <a:avLst/>
          </a:prstGeom>
        </p:spPr>
        <p:txBody>
          <a:bodyPr/>
          <a:lstStyle>
            <a:lvl1pPr marL="487680" indent="-487680">
              <a:spcBef>
                <a:spcPts val="1700"/>
              </a:spcBef>
              <a:buSzTx/>
              <a:buNone/>
              <a:defRPr sz="7600">
                <a:solidFill>
                  <a:srgbClr val="FFFFFF"/>
                </a:solidFill>
                <a:uFill>
                  <a:solidFill>
                    <a:srgbClr val="FFFFFF"/>
                  </a:solidFill>
                </a:uFill>
              </a:defRPr>
            </a:lvl1pPr>
          </a:lstStyle>
          <a:p>
            <a:pPr/>
            <a:r>
              <a:t>God views life to begin at conception, not birth.</a:t>
            </a:r>
          </a:p>
        </p:txBody>
      </p:sp>
      <p:pic>
        <p:nvPicPr>
          <p:cNvPr id="684" name="image29.jpg" descr="image29.jpg"/>
          <p:cNvPicPr>
            <a:picLocks noChangeAspect="1"/>
          </p:cNvPicPr>
          <p:nvPr/>
        </p:nvPicPr>
        <p:blipFill>
          <a:blip r:embed="rId2">
            <a:extLst/>
          </a:blip>
          <a:stretch>
            <a:fillRect/>
          </a:stretch>
        </p:blipFill>
        <p:spPr>
          <a:xfrm>
            <a:off x="-85796" y="-38384"/>
            <a:ext cx="5513494" cy="437557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6" name="image30-filtered.png" descr="image30-filtered.png"/>
          <p:cNvPicPr>
            <a:picLocks noChangeAspect="1"/>
          </p:cNvPicPr>
          <p:nvPr/>
        </p:nvPicPr>
        <p:blipFill>
          <a:blip r:embed="rId2">
            <a:extLst/>
          </a:blip>
          <a:stretch>
            <a:fillRect/>
          </a:stretch>
        </p:blipFill>
        <p:spPr>
          <a:xfrm>
            <a:off x="4660053" y="6075679"/>
            <a:ext cx="8344748" cy="3677922"/>
          </a:xfrm>
          <a:prstGeom prst="rect">
            <a:avLst/>
          </a:prstGeom>
          <a:ln w="12700">
            <a:miter lim="400000"/>
          </a:ln>
        </p:spPr>
      </p:pic>
      <p:sp>
        <p:nvSpPr>
          <p:cNvPr id="687" name="Shape 746"/>
          <p:cNvSpPr txBox="1"/>
          <p:nvPr/>
        </p:nvSpPr>
        <p:spPr>
          <a:xfrm>
            <a:off x="650239" y="650239"/>
            <a:ext cx="11939131" cy="4586458"/>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54186" tIns="54186" rIns="54186" bIns="54186">
            <a:spAutoFit/>
          </a:bodyPr>
          <a:lstStyle/>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r>
              <a:t>“Now Adam knew Eve his wife, and she conceived and bore Cain, and said, “I have acquired a man from the Lord” Genesis 4:1.</a:t>
            </a:r>
            <a:endParaRPr>
              <a:solidFill>
                <a:srgbClr val="FFFB00"/>
              </a:solidFill>
              <a:latin typeface="Times New Roman"/>
              <a:ea typeface="Times New Roman"/>
              <a:cs typeface="Times New Roman"/>
              <a:sym typeface="Times New Roman"/>
            </a:endParaRPr>
          </a:p>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p>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r>
              <a:t>“And Cain knew his wife, and she conceived and bore Enoch” Genesis 4:17.</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9" name="image30-filtered.png" descr="image30-filtered.png"/>
          <p:cNvPicPr>
            <a:picLocks noChangeAspect="1"/>
          </p:cNvPicPr>
          <p:nvPr/>
        </p:nvPicPr>
        <p:blipFill>
          <a:blip r:embed="rId2">
            <a:extLst/>
          </a:blip>
          <a:stretch>
            <a:fillRect/>
          </a:stretch>
        </p:blipFill>
        <p:spPr>
          <a:xfrm>
            <a:off x="4865510" y="6678507"/>
            <a:ext cx="8344750" cy="3677923"/>
          </a:xfrm>
          <a:prstGeom prst="rect">
            <a:avLst/>
          </a:prstGeom>
          <a:ln w="12700">
            <a:miter lim="400000"/>
          </a:ln>
        </p:spPr>
      </p:pic>
      <p:sp>
        <p:nvSpPr>
          <p:cNvPr id="690" name="Shape 749"/>
          <p:cNvSpPr txBox="1"/>
          <p:nvPr/>
        </p:nvSpPr>
        <p:spPr>
          <a:xfrm>
            <a:off x="650239" y="650239"/>
            <a:ext cx="11939131" cy="5856458"/>
          </a:xfrm>
          <a:prstGeom prst="rect">
            <a:avLst/>
          </a:prstGeom>
          <a:ln w="12700">
            <a:miter lim="400000"/>
          </a:ln>
          <a:effectLst>
            <a:outerShdw sx="100000" sy="100000" kx="0" ky="0" algn="b" rotWithShape="0" blurRad="88900" dist="50800" dir="2700000">
              <a:srgbClr val="000000">
                <a:alpha val="74998"/>
              </a:srgbClr>
            </a:outerShdw>
          </a:effectLst>
          <a:extLst>
            <a:ext uri="{C572A759-6A51-4108-AA02-DFA0A04FC94B}">
              <ma14:wrappingTextBoxFlag xmlns:ma14="http://schemas.microsoft.com/office/mac/drawingml/2011/main" val="1"/>
            </a:ext>
          </a:extLst>
        </p:spPr>
        <p:txBody>
          <a:bodyPr lIns="54186" tIns="54186" rIns="54186" bIns="54186">
            <a:spAutoFit/>
          </a:bodyPr>
          <a:lstStyle/>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r>
              <a:t>“And behold, you will conceive in your womb and bring forth a Son, and shall call His name Jesus” (Luke 1:31).</a:t>
            </a:r>
            <a:endParaRPr>
              <a:solidFill>
                <a:srgbClr val="FFFB00"/>
              </a:solidFill>
              <a:latin typeface="Times New Roman"/>
              <a:ea typeface="Times New Roman"/>
              <a:cs typeface="Times New Roman"/>
              <a:sym typeface="Times New Roman"/>
            </a:endParaRPr>
          </a:p>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r>
              <a:t>“Now indeed, Elizabeth your relative has also conceived a son in her old age;” Luke 1:36).</a:t>
            </a:r>
            <a:endParaRPr>
              <a:solidFill>
                <a:srgbClr val="FFFB00"/>
              </a:solidFill>
              <a:latin typeface="Times New Roman"/>
              <a:ea typeface="Times New Roman"/>
              <a:cs typeface="Times New Roman"/>
              <a:sym typeface="Times New Roman"/>
            </a:endParaRPr>
          </a:p>
          <a:p>
            <a:pPr algn="l" defTabSz="1300480">
              <a:spcBef>
                <a:spcPts val="2700"/>
              </a:spcBef>
              <a:defRPr b="0" sz="4400">
                <a:solidFill>
                  <a:srgbClr val="FFFFFF"/>
                </a:solidFill>
                <a:effectLst>
                  <a:outerShdw sx="100000" sy="100000" kx="0" ky="0" algn="b" rotWithShape="0" blurRad="38100" dist="38100" dir="2700000">
                    <a:srgbClr val="929292"/>
                  </a:outerShdw>
                </a:effectLst>
                <a:uFill>
                  <a:solidFill>
                    <a:srgbClr val="FFFFFF"/>
                  </a:solidFill>
                </a:uFill>
                <a:latin typeface="Arial"/>
                <a:ea typeface="Arial"/>
                <a:cs typeface="Arial"/>
                <a:sym typeface="Arial"/>
              </a:defRPr>
            </a:pPr>
            <a:r>
              <a:t>“And it happened, when Elizabeth heard the greeting of Mary, that the babe leaped in her womb…” (Luke 1:41).</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692" name="Picture 8" descr="Picture 8"/>
          <p:cNvPicPr>
            <a:picLocks noChangeAspect="1"/>
          </p:cNvPicPr>
          <p:nvPr/>
        </p:nvPicPr>
        <p:blipFill>
          <a:blip r:embed="rId2">
            <a:extLst/>
          </a:blip>
          <a:stretch>
            <a:fillRect/>
          </a:stretch>
        </p:blipFill>
        <p:spPr>
          <a:xfrm>
            <a:off x="-1" y="2949637"/>
            <a:ext cx="8236375" cy="6803963"/>
          </a:xfrm>
          <a:prstGeom prst="rect">
            <a:avLst/>
          </a:prstGeom>
          <a:ln w="12700">
            <a:miter lim="400000"/>
          </a:ln>
        </p:spPr>
      </p:pic>
      <p:sp>
        <p:nvSpPr>
          <p:cNvPr id="693" name="TextBox 9"/>
          <p:cNvSpPr txBox="1"/>
          <p:nvPr/>
        </p:nvSpPr>
        <p:spPr>
          <a:xfrm>
            <a:off x="5852159" y="650239"/>
            <a:ext cx="7152641" cy="5337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0" sz="6800">
                <a:solidFill>
                  <a:srgbClr val="FFFFFF"/>
                </a:solidFill>
                <a:latin typeface="GoudySans Md BT"/>
                <a:ea typeface="GoudySans Md BT"/>
                <a:cs typeface="GoudySans Md BT"/>
                <a:sym typeface="GoudySans Md BT"/>
              </a:defRPr>
            </a:pPr>
            <a:r>
              <a:t>And the angel of the Lord said, Behold thou art </a:t>
            </a:r>
            <a:r>
              <a:rPr>
                <a:solidFill>
                  <a:srgbClr val="FFFF00"/>
                </a:solidFill>
              </a:rPr>
              <a:t>with fetus?</a:t>
            </a:r>
            <a:r>
              <a:t> and shalt bear a son.</a:t>
            </a:r>
          </a:p>
        </p:txBody>
      </p:sp>
      <p:sp>
        <p:nvSpPr>
          <p:cNvPr id="694" name="TextBox 10"/>
          <p:cNvSpPr txBox="1"/>
          <p:nvPr/>
        </p:nvSpPr>
        <p:spPr>
          <a:xfrm>
            <a:off x="6394026" y="6394026"/>
            <a:ext cx="5979011"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b="0" sz="6800">
                <a:solidFill>
                  <a:srgbClr val="FFFFFF"/>
                </a:solidFill>
                <a:latin typeface="GoudySans Md BT"/>
                <a:ea typeface="GoudySans Md BT"/>
                <a:cs typeface="GoudySans Md BT"/>
                <a:sym typeface="GoudySans Md BT"/>
              </a:defRPr>
            </a:lvl1pPr>
          </a:lstStyle>
          <a:p>
            <a:pPr/>
            <a:r>
              <a:t>Genesis 16:11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Title"/>
          <p:cNvSpPr txBox="1"/>
          <p:nvPr>
            <p:ph type="title"/>
          </p:nvPr>
        </p:nvSpPr>
        <p:spPr>
          <a:prstGeom prst="rect">
            <a:avLst/>
          </a:prstGeom>
        </p:spPr>
        <p:txBody>
          <a:bodyPr/>
          <a:lstStyle/>
          <a:p>
            <a:pPr/>
          </a:p>
        </p:txBody>
      </p:sp>
      <p:pic>
        <p:nvPicPr>
          <p:cNvPr id="520" name="UNADJUSTEDNONRAW_thumb_99f1.jpg" descr="UNADJUSTEDNONRAW_thumb_99f1.jpg"/>
          <p:cNvPicPr>
            <a:picLocks noChangeAspect="1"/>
          </p:cNvPicPr>
          <p:nvPr/>
        </p:nvPicPr>
        <p:blipFill>
          <a:blip r:embed="rId2">
            <a:extLst/>
          </a:blip>
          <a:stretch>
            <a:fillRect/>
          </a:stretch>
        </p:blipFill>
        <p:spPr>
          <a:xfrm>
            <a:off x="6479334" y="-211038"/>
            <a:ext cx="7315201" cy="9753601"/>
          </a:xfrm>
          <a:prstGeom prst="rect">
            <a:avLst/>
          </a:prstGeom>
          <a:ln w="12700">
            <a:miter lim="400000"/>
          </a:ln>
        </p:spPr>
      </p:pic>
      <p:pic>
        <p:nvPicPr>
          <p:cNvPr id="521" name="UNADJUSTEDNONRAW_thumb_a118.jpg" descr="UNADJUSTEDNONRAW_thumb_a118.jpg"/>
          <p:cNvPicPr>
            <a:picLocks noChangeAspect="1"/>
          </p:cNvPicPr>
          <p:nvPr/>
        </p:nvPicPr>
        <p:blipFill>
          <a:blip r:embed="rId3">
            <a:extLst/>
          </a:blip>
          <a:stretch>
            <a:fillRect/>
          </a:stretch>
        </p:blipFill>
        <p:spPr>
          <a:xfrm>
            <a:off x="-1000773" y="0"/>
            <a:ext cx="7315201" cy="97536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extLst/>
          </a:blip>
          <a:stretch>
            <a:fillRect/>
          </a:stretch>
        </p:blipFill>
        <p:spPr>
          <a:xfrm>
            <a:off x="-1" y="2926079"/>
            <a:ext cx="8236375" cy="6827522"/>
          </a:xfrm>
          <a:prstGeom prst="rect">
            <a:avLst/>
          </a:prstGeom>
          <a:ln w="12700">
            <a:miter lim="400000"/>
          </a:ln>
        </p:spPr>
      </p:pic>
      <p:sp>
        <p:nvSpPr>
          <p:cNvPr id="697" name="TextBox 9"/>
          <p:cNvSpPr txBox="1"/>
          <p:nvPr/>
        </p:nvSpPr>
        <p:spPr>
          <a:xfrm>
            <a:off x="5852159" y="650239"/>
            <a:ext cx="7152641" cy="5337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0" sz="6800">
                <a:solidFill>
                  <a:srgbClr val="FFFFFF"/>
                </a:solidFill>
                <a:latin typeface="GoudySans Md BT"/>
                <a:ea typeface="GoudySans Md BT"/>
                <a:cs typeface="GoudySans Md BT"/>
                <a:sym typeface="GoudySans Md BT"/>
              </a:defRPr>
            </a:pPr>
            <a:r>
              <a:t>And the angel of the Lord said, Behold thou art </a:t>
            </a:r>
            <a:r>
              <a:rPr>
                <a:solidFill>
                  <a:srgbClr val="FFFF00"/>
                </a:solidFill>
              </a:rPr>
              <a:t>with child,</a:t>
            </a:r>
            <a:r>
              <a:t> and shalt bear a son.</a:t>
            </a:r>
          </a:p>
        </p:txBody>
      </p:sp>
      <p:sp>
        <p:nvSpPr>
          <p:cNvPr id="698" name="TextBox 11"/>
          <p:cNvSpPr txBox="1"/>
          <p:nvPr/>
        </p:nvSpPr>
        <p:spPr>
          <a:xfrm>
            <a:off x="6394026" y="6394026"/>
            <a:ext cx="5648199" cy="1171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0" sz="6800">
                <a:solidFill>
                  <a:srgbClr val="FFFFFF"/>
                </a:solidFill>
                <a:latin typeface="GoudySans Md BT"/>
                <a:ea typeface="GoudySans Md BT"/>
                <a:cs typeface="GoudySans Md BT"/>
                <a:sym typeface="GoudySans Md BT"/>
              </a:defRPr>
            </a:lvl1pPr>
          </a:lstStyle>
          <a:p>
            <a:pPr/>
            <a:r>
              <a:t>Genesis 16:11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Gianna Jessen"/>
          <p:cNvSpPr txBox="1"/>
          <p:nvPr>
            <p:ph type="title"/>
          </p:nvPr>
        </p:nvSpPr>
        <p:spPr>
          <a:xfrm>
            <a:off x="650239" y="-1"/>
            <a:ext cx="11704322" cy="1625601"/>
          </a:xfrm>
          <a:prstGeom prst="rect">
            <a:avLst/>
          </a:prstGeom>
        </p:spPr>
        <p:txBody>
          <a:bodyPr/>
          <a:lstStyle>
            <a:lvl1pPr>
              <a:defRPr>
                <a:solidFill>
                  <a:srgbClr val="FFFFFF"/>
                </a:solidFill>
                <a:uFill>
                  <a:solidFill>
                    <a:srgbClr val="FFFFFF"/>
                  </a:solidFill>
                </a:uFill>
              </a:defRPr>
            </a:lvl1pPr>
          </a:lstStyle>
          <a:p>
            <a:pPr>
              <a:defRPr>
                <a:solidFill>
                  <a:srgbClr val="000000"/>
                </a:solidFill>
                <a:uFill>
                  <a:solidFill>
                    <a:srgbClr val="000000"/>
                  </a:solidFill>
                </a:uFill>
              </a:defRPr>
            </a:pPr>
            <a:r>
              <a:rPr>
                <a:solidFill>
                  <a:srgbClr val="FFFFFF"/>
                </a:solidFill>
                <a:uFill>
                  <a:solidFill>
                    <a:srgbClr val="FFFFFF"/>
                  </a:solidFill>
                </a:uFill>
              </a:rPr>
              <a:t>Gianna Jessen</a:t>
            </a:r>
          </a:p>
        </p:txBody>
      </p:sp>
      <p:pic>
        <p:nvPicPr>
          <p:cNvPr id="701" name="image64.jpg" descr="image64.jpg"/>
          <p:cNvPicPr>
            <a:picLocks noChangeAspect="1"/>
          </p:cNvPicPr>
          <p:nvPr/>
        </p:nvPicPr>
        <p:blipFill>
          <a:blip r:embed="rId2">
            <a:extLst/>
          </a:blip>
          <a:stretch>
            <a:fillRect/>
          </a:stretch>
        </p:blipFill>
        <p:spPr>
          <a:xfrm>
            <a:off x="2600959" y="1603865"/>
            <a:ext cx="7802882" cy="9753601"/>
          </a:xfrm>
          <a:prstGeom prst="rect">
            <a:avLst/>
          </a:prstGeom>
          <a:ln w="12700"/>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Rectangle 2"/>
          <p:cNvSpPr txBox="1"/>
          <p:nvPr>
            <p:ph type="title"/>
          </p:nvPr>
        </p:nvSpPr>
        <p:spPr>
          <a:xfrm>
            <a:off x="356728" y="2828996"/>
            <a:ext cx="12354562" cy="1621085"/>
          </a:xfrm>
          <a:prstGeom prst="rect">
            <a:avLst/>
          </a:prstGeom>
        </p:spPr>
        <p:txBody>
          <a:bodyPr/>
          <a:lstStyle>
            <a:lvl1pPr defTabSz="1183436">
              <a:defRPr sz="5096">
                <a:effectLst>
                  <a:outerShdw sx="100000" sy="100000" kx="0" ky="0" algn="b" rotWithShape="0" blurRad="34671" dist="34671" dir="2700000">
                    <a:srgbClr val="000000"/>
                  </a:outerShdw>
                </a:effectLst>
              </a:defRPr>
            </a:lvl1pPr>
          </a:lstStyle>
          <a:p>
            <a:pPr/>
            <a:r>
              <a:t>Friends, we are no longer satisfied with just killing the unborn or elderly.</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05" name="Picture 1" descr="Picture 1"/>
          <p:cNvPicPr>
            <a:picLocks noChangeAspect="1"/>
          </p:cNvPicPr>
          <p:nvPr/>
        </p:nvPicPr>
        <p:blipFill>
          <a:blip r:embed="rId2">
            <a:extLst/>
          </a:blip>
          <a:stretch>
            <a:fillRect/>
          </a:stretch>
        </p:blipFill>
        <p:spPr>
          <a:xfrm>
            <a:off x="6529393" y="-1"/>
            <a:ext cx="6475408" cy="9753601"/>
          </a:xfrm>
          <a:prstGeom prst="rect">
            <a:avLst/>
          </a:prstGeom>
          <a:ln w="12700">
            <a:miter lim="400000"/>
          </a:ln>
        </p:spPr>
      </p:pic>
      <p:sp>
        <p:nvSpPr>
          <p:cNvPr id="706" name="TextBox 2"/>
          <p:cNvSpPr txBox="1"/>
          <p:nvPr/>
        </p:nvSpPr>
        <p:spPr>
          <a:xfrm>
            <a:off x="574647" y="766330"/>
            <a:ext cx="5664374" cy="4044439"/>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algn="l" defTabSz="649365">
              <a:defRPr b="0" sz="5400">
                <a:latin typeface="Arial"/>
                <a:ea typeface="Arial"/>
                <a:cs typeface="Arial"/>
                <a:sym typeface="Arial"/>
              </a:defRPr>
            </a:pPr>
            <a:r>
              <a:t>In many hospitals that don’t have a religious </a:t>
            </a:r>
          </a:p>
          <a:p>
            <a:pPr algn="l" defTabSz="649365">
              <a:defRPr b="0" sz="5400">
                <a:latin typeface="Arial"/>
                <a:ea typeface="Arial"/>
                <a:cs typeface="Arial"/>
                <a:sym typeface="Arial"/>
              </a:defRPr>
            </a:pPr>
            <a:r>
              <a:t>affiliation there is a little room…</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Rectangle 2"/>
          <p:cNvSpPr txBox="1"/>
          <p:nvPr>
            <p:ph type="title"/>
          </p:nvPr>
        </p:nvSpPr>
        <p:spPr>
          <a:prstGeom prst="rect">
            <a:avLst/>
          </a:prstGeom>
        </p:spPr>
        <p:txBody>
          <a:bodyPr/>
          <a:lstStyle>
            <a:lvl1pPr>
              <a:defRPr>
                <a:solidFill>
                  <a:srgbClr val="FFFF00"/>
                </a:solidFill>
              </a:defRPr>
            </a:lvl1pPr>
          </a:lstStyle>
          <a:p>
            <a:pPr/>
            <a:r>
              <a:t>We must remember…</a:t>
            </a:r>
          </a:p>
        </p:txBody>
      </p:sp>
      <p:sp>
        <p:nvSpPr>
          <p:cNvPr id="709" name="Rectangle 3"/>
          <p:cNvSpPr txBox="1"/>
          <p:nvPr>
            <p:ph type="body" idx="1"/>
          </p:nvPr>
        </p:nvSpPr>
        <p:spPr>
          <a:xfrm>
            <a:off x="650239" y="2817706"/>
            <a:ext cx="11379201" cy="5858935"/>
          </a:xfrm>
          <a:prstGeom prst="rect">
            <a:avLst/>
          </a:prstGeom>
        </p:spPr>
        <p:txBody>
          <a:bodyPr/>
          <a:lstStyle/>
          <a:p>
            <a:pPr marL="466160" indent="-466160" defTabSz="1287475">
              <a:defRPr sz="4356">
                <a:solidFill>
                  <a:srgbClr val="FFFF00"/>
                </a:solidFill>
                <a:effectLst>
                  <a:outerShdw sx="100000" sy="100000" kx="0" ky="0" algn="b" rotWithShape="0" blurRad="37719" dist="37719" dir="2700000">
                    <a:srgbClr val="FFFFFF"/>
                  </a:outerShdw>
                </a:effectLst>
              </a:defRPr>
            </a:pPr>
            <a:r>
              <a:t>Genesis 1:26-27 informs us that we were made in the image and likeness of God—the Giver of life as He is described in Acts 17:28. </a:t>
            </a:r>
          </a:p>
          <a:p>
            <a:pPr marL="466160" indent="-466160" defTabSz="1287475">
              <a:defRPr sz="4356">
                <a:solidFill>
                  <a:srgbClr val="FFFF00"/>
                </a:solidFill>
                <a:effectLst>
                  <a:outerShdw sx="100000" sy="100000" kx="0" ky="0" algn="b" rotWithShape="0" blurRad="37719" dist="37719" dir="2700000">
                    <a:srgbClr val="FFFFFF"/>
                  </a:outerShdw>
                </a:effectLst>
              </a:defRPr>
            </a:pPr>
            <a:r>
              <a:t>We must keep in the forefronts of our minds that if we continue to allow human life to be devalued, we are in essence, reducing the value of God’s gift of His only begotten Son.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09"/>
                                        </p:tgtEl>
                                        <p:attrNameLst>
                                          <p:attrName>style.visibility</p:attrName>
                                        </p:attrNameLst>
                                      </p:cBhvr>
                                      <p:to>
                                        <p:strVal val="visible"/>
                                      </p:to>
                                    </p:set>
                                    <p:animEffect filter="dissolve" transition="in">
                                      <p:cBhvr>
                                        <p:cTn id="7" dur="20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9"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Title"/>
          <p:cNvSpPr txBox="1"/>
          <p:nvPr>
            <p:ph type="title" idx="4294967295"/>
          </p:nvPr>
        </p:nvSpPr>
        <p:spPr>
          <a:xfrm>
            <a:off x="1625599" y="128693"/>
            <a:ext cx="9753601" cy="2147150"/>
          </a:xfrm>
          <a:prstGeom prst="rect">
            <a:avLst/>
          </a:prstGeom>
        </p:spPr>
        <p:txBody>
          <a:bodyPr lIns="64688" tIns="64688" rIns="64688" bIns="64688"/>
          <a:lstStyle/>
          <a:p>
            <a:pPr defTabSz="1163460">
              <a:defRPr sz="5400">
                <a:latin typeface="Calibri"/>
                <a:ea typeface="Calibri"/>
                <a:cs typeface="Calibri"/>
                <a:sym typeface="Calibri"/>
              </a:defRPr>
            </a:pPr>
          </a:p>
        </p:txBody>
      </p:sp>
      <p:sp>
        <p:nvSpPr>
          <p:cNvPr id="712" name="Body"/>
          <p:cNvSpPr txBox="1"/>
          <p:nvPr>
            <p:ph type="body" idx="4294967295"/>
          </p:nvPr>
        </p:nvSpPr>
        <p:spPr>
          <a:xfrm>
            <a:off x="1625599" y="2275839"/>
            <a:ext cx="9753601" cy="7477761"/>
          </a:xfrm>
          <a:prstGeom prst="rect">
            <a:avLst/>
          </a:prstGeom>
        </p:spPr>
        <p:txBody>
          <a:bodyPr lIns="64688" tIns="64688" rIns="64688" bIns="64688" anchor="t"/>
          <a:lstStyle/>
          <a:p>
            <a:pPr marL="437291" indent="-419855" defTabSz="1163460">
              <a:spcBef>
                <a:spcPts val="800"/>
              </a:spcBef>
              <a:buClr>
                <a:srgbClr val="000000"/>
              </a:buClr>
              <a:buSzPct val="100000"/>
              <a:buFont typeface="Arial"/>
              <a:defRPr sz="4000">
                <a:latin typeface="Calibri"/>
                <a:ea typeface="Calibri"/>
                <a:cs typeface="Calibri"/>
                <a:sym typeface="Calibri"/>
              </a:defRPr>
            </a:pPr>
          </a:p>
        </p:txBody>
      </p:sp>
      <p:sp>
        <p:nvSpPr>
          <p:cNvPr id="713" name="Slide Number"/>
          <p:cNvSpPr txBox="1"/>
          <p:nvPr>
            <p:ph type="sldNum" sz="quarter" idx="4294967295"/>
          </p:nvPr>
        </p:nvSpPr>
        <p:spPr>
          <a:xfrm>
            <a:off x="9951470" y="9127148"/>
            <a:ext cx="322309" cy="345277"/>
          </a:xfrm>
          <a:prstGeom prst="rect">
            <a:avLst/>
          </a:prstGeom>
          <a:extLst>
            <a:ext uri="{C572A759-6A51-4108-AA02-DFA0A04FC94B}">
              <ma14:wrappingTextBoxFlag xmlns:ma14="http://schemas.microsoft.com/office/mac/drawingml/2011/main" val="1"/>
            </a:ext>
          </a:extLst>
        </p:spPr>
        <p:txBody>
          <a:bodyPr lIns="64688" tIns="64688" rIns="64688" bIns="64688" anchor="ctr"/>
          <a:lstStyle>
            <a:lvl1pPr defTabSz="741831">
              <a:defRPr sz="1400">
                <a:solidFill>
                  <a:srgbClr val="9B9B9B"/>
                </a:solidFill>
                <a:latin typeface="Calibri"/>
                <a:ea typeface="Calibri"/>
                <a:cs typeface="Calibri"/>
                <a:sym typeface="Calibri"/>
              </a:defRPr>
            </a:lvl1pPr>
          </a:lstStyle>
          <a:p>
            <a:pPr/>
            <a:fld id="{86CB4B4D-7CA3-9044-876B-883B54F8677D}" type="slidenum"/>
          </a:p>
        </p:txBody>
      </p:sp>
      <p:pic>
        <p:nvPicPr>
          <p:cNvPr id="714" name="image.jpeg" descr="image.jpeg"/>
          <p:cNvPicPr>
            <a:picLocks noChangeAspect="1"/>
          </p:cNvPicPr>
          <p:nvPr/>
        </p:nvPicPr>
        <p:blipFill>
          <a:blip r:embed="rId2">
            <a:extLst/>
          </a:blip>
          <a:stretch>
            <a:fillRect/>
          </a:stretch>
        </p:blipFill>
        <p:spPr>
          <a:xfrm>
            <a:off x="-103466" y="-632141"/>
            <a:ext cx="13211733" cy="11310875"/>
          </a:xfrm>
          <a:prstGeom prst="rect">
            <a:avLst/>
          </a:prstGeom>
          <a:ln w="12700">
            <a:miter lim="400000"/>
          </a:ln>
        </p:spPr>
      </p:pic>
      <p:sp>
        <p:nvSpPr>
          <p:cNvPr id="715" name="What did they believe?"/>
          <p:cNvSpPr txBox="1"/>
          <p:nvPr/>
        </p:nvSpPr>
        <p:spPr>
          <a:xfrm>
            <a:off x="2431625" y="2807944"/>
            <a:ext cx="7346812" cy="1031063"/>
          </a:xfrm>
          <a:prstGeom prst="rect">
            <a:avLst/>
          </a:prstGeom>
          <a:ln w="12700">
            <a:miter lim="400000"/>
          </a:ln>
          <a:effectLst>
            <a:outerShdw sx="100000" sy="100000" kx="0" ky="0" algn="b" rotWithShape="0" blurRad="152400" dist="50800" dir="5400000">
              <a:srgbClr val="808080">
                <a:alpha val="50000"/>
              </a:srgbClr>
            </a:outerShdw>
          </a:effectLst>
          <a:extLst>
            <a:ext uri="{C572A759-6A51-4108-AA02-DFA0A04FC94B}">
              <ma14:wrappingTextBoxFlag xmlns:ma14="http://schemas.microsoft.com/office/mac/drawingml/2011/main" val="1"/>
            </a:ext>
          </a:extLst>
        </p:spPr>
        <p:txBody>
          <a:bodyPr lIns="64681" tIns="64681" rIns="64681" bIns="64681" anchor="ctr">
            <a:spAutoFit/>
          </a:bodyPr>
          <a:lstStyle/>
          <a:p>
            <a:pPr indent="49671" defTabSz="1165013">
              <a:defRPr b="0" sz="5800">
                <a:latin typeface="Calibri"/>
                <a:ea typeface="Calibri"/>
                <a:cs typeface="Calibri"/>
                <a:sym typeface="Calibri"/>
              </a:defRPr>
            </a:pPr>
            <a:r>
              <a:t>The value of a life</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itle 1"/>
          <p:cNvSpPr txBox="1"/>
          <p:nvPr>
            <p:ph type="title"/>
          </p:nvPr>
        </p:nvSpPr>
        <p:spPr>
          <a:xfrm>
            <a:off x="650239" y="1203396"/>
            <a:ext cx="11704322" cy="1625601"/>
          </a:xfrm>
          <a:prstGeom prst="rect">
            <a:avLst/>
          </a:prstGeom>
        </p:spPr>
        <p:txBody>
          <a:bodyPr/>
          <a:lstStyle>
            <a:lvl1pPr defTabSz="975360">
              <a:defRPr sz="4650"/>
            </a:lvl1pPr>
          </a:lstStyle>
          <a:p>
            <a:pPr/>
            <a:r>
              <a:t>Understand: This de-valuing of human life starts early with the indoctrination of our children.</a:t>
            </a:r>
          </a:p>
        </p:txBody>
      </p:sp>
      <p:pic>
        <p:nvPicPr>
          <p:cNvPr id="524" name="Content Placeholder 4" descr="Content Placeholder 4"/>
          <p:cNvPicPr>
            <a:picLocks noChangeAspect="1"/>
          </p:cNvPicPr>
          <p:nvPr/>
        </p:nvPicPr>
        <p:blipFill>
          <a:blip r:embed="rId2">
            <a:extLst/>
          </a:blip>
          <a:srcRect l="0" t="8594" r="0" b="8593"/>
          <a:stretch>
            <a:fillRect/>
          </a:stretch>
        </p:blipFill>
        <p:spPr>
          <a:xfrm>
            <a:off x="1799532" y="3895431"/>
            <a:ext cx="9638671" cy="5302757"/>
          </a:xfrm>
          <a:prstGeom prst="rect">
            <a:avLst/>
          </a:prstGeom>
          <a:ln w="12700">
            <a:miter lim="400000"/>
          </a:ln>
        </p:spPr>
      </p:pic>
      <p:sp>
        <p:nvSpPr>
          <p:cNvPr id="525" name="Slide Number Placeholder 3"/>
          <p:cNvSpPr txBox="1"/>
          <p:nvPr>
            <p:ph type="sldNum" sz="quarter" idx="2"/>
          </p:nvPr>
        </p:nvSpPr>
        <p:spPr>
          <a:xfrm>
            <a:off x="12108997" y="9193221"/>
            <a:ext cx="245565" cy="37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Rectangle 2"/>
          <p:cNvSpPr txBox="1"/>
          <p:nvPr>
            <p:ph type="title" idx="4294967295"/>
          </p:nvPr>
        </p:nvSpPr>
        <p:spPr>
          <a:xfrm>
            <a:off x="650239" y="390596"/>
            <a:ext cx="11704322" cy="1625601"/>
          </a:xfrm>
          <a:prstGeom prst="rect">
            <a:avLst/>
          </a:prstGeom>
        </p:spPr>
        <p:txBody>
          <a:bodyPr lIns="64937" tIns="64937" rIns="64937" bIns="64937"/>
          <a:lstStyle>
            <a:lvl1pPr defTabSz="1300480">
              <a:defRPr sz="6200">
                <a:latin typeface="Arial"/>
                <a:ea typeface="Arial"/>
                <a:cs typeface="Arial"/>
                <a:sym typeface="Arial"/>
              </a:defRPr>
            </a:lvl1pPr>
          </a:lstStyle>
          <a:p>
            <a:pPr/>
            <a:r>
              <a:t>Gill pouch, Holt Biology.</a:t>
            </a:r>
          </a:p>
        </p:txBody>
      </p:sp>
      <p:pic>
        <p:nvPicPr>
          <p:cNvPr id="528" name="Picture 3" descr="Picture 3"/>
          <p:cNvPicPr>
            <a:picLocks noChangeAspect="1"/>
          </p:cNvPicPr>
          <p:nvPr/>
        </p:nvPicPr>
        <p:blipFill>
          <a:blip r:embed="rId2">
            <a:extLst/>
          </a:blip>
          <a:stretch>
            <a:fillRect/>
          </a:stretch>
        </p:blipFill>
        <p:spPr>
          <a:xfrm>
            <a:off x="2167466" y="-2248747"/>
            <a:ext cx="13329921" cy="12024926"/>
          </a:xfrm>
          <a:prstGeom prst="rect">
            <a:avLst/>
          </a:prstGeom>
          <a:ln w="12700">
            <a:miter lim="400000"/>
          </a:ln>
        </p:spPr>
      </p:pic>
      <p:pic>
        <p:nvPicPr>
          <p:cNvPr id="529" name="Picture 4" descr="Picture 4"/>
          <p:cNvPicPr>
            <a:picLocks noChangeAspect="1"/>
          </p:cNvPicPr>
          <p:nvPr/>
        </p:nvPicPr>
        <p:blipFill>
          <a:blip r:embed="rId3">
            <a:extLst/>
          </a:blip>
          <a:stretch>
            <a:fillRect/>
          </a:stretch>
        </p:blipFill>
        <p:spPr>
          <a:xfrm>
            <a:off x="8848233" y="108373"/>
            <a:ext cx="4156569" cy="5527041"/>
          </a:xfrm>
          <a:prstGeom prst="rect">
            <a:avLst/>
          </a:prstGeom>
          <a:ln w="12700">
            <a:miter lim="400000"/>
          </a:ln>
        </p:spPr>
      </p:pic>
      <p:sp>
        <p:nvSpPr>
          <p:cNvPr id="530" name="TextBox 7"/>
          <p:cNvSpPr txBox="1"/>
          <p:nvPr/>
        </p:nvSpPr>
        <p:spPr>
          <a:xfrm>
            <a:off x="-1" y="5310293"/>
            <a:ext cx="2167468" cy="2555575"/>
          </a:xfrm>
          <a:prstGeom prst="rect">
            <a:avLst/>
          </a:prstGeom>
          <a:ln w="12700">
            <a:miter lim="400000"/>
          </a:ln>
          <a:extLst>
            <a:ext uri="{C572A759-6A51-4108-AA02-DFA0A04FC94B}">
              <ma14:wrappingTextBoxFlag xmlns:ma14="http://schemas.microsoft.com/office/mac/drawingml/2011/main" val="1"/>
            </a:ext>
          </a:extLst>
        </p:spPr>
        <p:txBody>
          <a:bodyPr lIns="64937" tIns="64937" rIns="64937" bIns="64937">
            <a:spAutoFit/>
          </a:bodyPr>
          <a:lstStyle/>
          <a:p>
            <a:pPr algn="l" defTabSz="1298744">
              <a:defRPr sz="3400">
                <a:solidFill>
                  <a:srgbClr val="FFFFFF"/>
                </a:solidFill>
                <a:latin typeface="GoudySans Md BT"/>
                <a:ea typeface="GoudySans Md BT"/>
                <a:cs typeface="GoudySans Md BT"/>
                <a:sym typeface="GoudySans Md BT"/>
              </a:defRPr>
            </a:pPr>
            <a:r>
              <a:t>Holt </a:t>
            </a:r>
            <a:r>
              <a:rPr i="1"/>
              <a:t>Biology </a:t>
            </a:r>
            <a:r>
              <a:rPr i="1" sz="2800"/>
              <a:t>Visualizing Life</a:t>
            </a:r>
            <a:endParaRPr>
              <a:latin typeface="Arial"/>
              <a:ea typeface="Arial"/>
              <a:cs typeface="Arial"/>
              <a:sym typeface="Arial"/>
            </a:endParaRPr>
          </a:p>
          <a:p>
            <a:pPr algn="l" defTabSz="1298744">
              <a:defRPr sz="3400">
                <a:solidFill>
                  <a:srgbClr val="FFFFFF"/>
                </a:solidFill>
                <a:latin typeface="GoudySans Md BT"/>
                <a:ea typeface="GoudySans Md BT"/>
                <a:cs typeface="GoudySans Md BT"/>
                <a:sym typeface="GoudySans Md BT"/>
              </a:defRPr>
            </a:pPr>
            <a:r>
              <a:t>p.183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33399"/>
            </a:gs>
            <a:gs pos="50000">
              <a:srgbClr val="3333FF"/>
            </a:gs>
            <a:gs pos="100000">
              <a:srgbClr val="333399"/>
            </a:gs>
          </a:gsLst>
          <a:lin ang="5400000" scaled="0"/>
        </a:gradFill>
      </p:bgPr>
    </p:bg>
    <p:spTree>
      <p:nvGrpSpPr>
        <p:cNvPr id="1" name=""/>
        <p:cNvGrpSpPr/>
        <p:nvPr/>
      </p:nvGrpSpPr>
      <p:grpSpPr>
        <a:xfrm>
          <a:off x="0" y="0"/>
          <a:ext cx="0" cy="0"/>
          <a:chOff x="0" y="0"/>
          <a:chExt cx="0" cy="0"/>
        </a:xfrm>
      </p:grpSpPr>
      <p:pic>
        <p:nvPicPr>
          <p:cNvPr id="532" name="Picture 2" descr="Picture 2"/>
          <p:cNvPicPr>
            <a:picLocks noChangeAspect="1"/>
          </p:cNvPicPr>
          <p:nvPr/>
        </p:nvPicPr>
        <p:blipFill>
          <a:blip r:embed="rId2">
            <a:extLst/>
          </a:blip>
          <a:stretch>
            <a:fillRect/>
          </a:stretch>
        </p:blipFill>
        <p:spPr>
          <a:xfrm>
            <a:off x="8155130" y="1625599"/>
            <a:ext cx="4809068" cy="6394028"/>
          </a:xfrm>
          <a:prstGeom prst="rect">
            <a:avLst/>
          </a:prstGeom>
          <a:ln w="12700">
            <a:miter lim="400000"/>
          </a:ln>
          <a:effectLst>
            <a:outerShdw sx="100000" sy="100000" kx="0" ky="0" algn="b" rotWithShape="0" blurRad="0" dist="101600" dir="7257825">
              <a:srgbClr val="969696"/>
            </a:outerShdw>
          </a:effectLst>
        </p:spPr>
      </p:pic>
      <p:sp>
        <p:nvSpPr>
          <p:cNvPr id="533" name="Text Box 3"/>
          <p:cNvSpPr txBox="1"/>
          <p:nvPr/>
        </p:nvSpPr>
        <p:spPr>
          <a:xfrm>
            <a:off x="108410" y="216746"/>
            <a:ext cx="11835272" cy="6775785"/>
          </a:xfrm>
          <a:prstGeom prst="rect">
            <a:avLst/>
          </a:prstGeom>
          <a:ln w="12700">
            <a:miter lim="400000"/>
          </a:ln>
          <a:effectLst>
            <a:outerShdw sx="100000" sy="100000" kx="0" ky="0" algn="b" rotWithShape="0" blurRad="0" dist="152400" dir="2700000">
              <a:srgbClr val="969696"/>
            </a:outerShdw>
          </a:effectLst>
          <a:extLst>
            <a:ext uri="{C572A759-6A51-4108-AA02-DFA0A04FC94B}">
              <ma14:wrappingTextBoxFlag xmlns:ma14="http://schemas.microsoft.com/office/mac/drawingml/2011/main" val="1"/>
            </a:ext>
          </a:extLst>
        </p:spPr>
        <p:txBody>
          <a:bodyPr lIns="64937" tIns="64937" rIns="64937" bIns="64937">
            <a:spAutoFit/>
          </a:bodyPr>
          <a:lstStyle/>
          <a:p>
            <a:pPr algn="l" defTabSz="1298744">
              <a:lnSpc>
                <a:spcPct val="90000"/>
              </a:lnSpc>
              <a:defRPr sz="9200">
                <a:solidFill>
                  <a:srgbClr val="FFFF00"/>
                </a:solidFill>
                <a:latin typeface="GoudySans Md BT"/>
                <a:ea typeface="GoudySans Md BT"/>
                <a:cs typeface="GoudySans Md BT"/>
                <a:sym typeface="GoudySans Md BT"/>
              </a:defRPr>
            </a:pPr>
            <a:r>
              <a:t>“</a:t>
            </a:r>
            <a:r>
              <a:t>You are an animal</a:t>
            </a:r>
            <a:r>
              <a:rPr>
                <a:solidFill>
                  <a:srgbClr val="FFFFFF"/>
                </a:solidFill>
              </a:rPr>
              <a:t> and share a common </a:t>
            </a:r>
            <a:endParaRPr>
              <a:solidFill>
                <a:srgbClr val="969696"/>
              </a:solidFill>
              <a:latin typeface="Arial"/>
              <a:ea typeface="Arial"/>
              <a:cs typeface="Arial"/>
              <a:sym typeface="Arial"/>
            </a:endParaRPr>
          </a:p>
          <a:p>
            <a:pPr algn="l" defTabSz="1298744">
              <a:lnSpc>
                <a:spcPct val="90000"/>
              </a:lnSpc>
              <a:defRPr sz="9200">
                <a:solidFill>
                  <a:srgbClr val="FFFFFF"/>
                </a:solidFill>
                <a:latin typeface="GoudySans Md BT"/>
                <a:ea typeface="GoudySans Md BT"/>
                <a:cs typeface="GoudySans Md BT"/>
                <a:sym typeface="GoudySans Md BT"/>
              </a:defRPr>
            </a:pPr>
            <a:r>
              <a:t>heritage with </a:t>
            </a:r>
            <a:endParaRPr>
              <a:solidFill>
                <a:srgbClr val="969696"/>
              </a:solidFill>
              <a:latin typeface="Arial"/>
              <a:ea typeface="Arial"/>
              <a:cs typeface="Arial"/>
              <a:sym typeface="Arial"/>
            </a:endParaRPr>
          </a:p>
          <a:p>
            <a:pPr algn="l" defTabSz="1298744">
              <a:lnSpc>
                <a:spcPct val="90000"/>
              </a:lnSpc>
              <a:defRPr sz="9200">
                <a:solidFill>
                  <a:srgbClr val="FFFFFF"/>
                </a:solidFill>
                <a:latin typeface="GoudySans Md BT"/>
                <a:ea typeface="GoudySans Md BT"/>
                <a:cs typeface="GoudySans Md BT"/>
                <a:sym typeface="GoudySans Md BT"/>
              </a:defRPr>
            </a:pPr>
            <a:r>
              <a:t>earthworms.</a:t>
            </a:r>
            <a:r>
              <a:t>”</a:t>
            </a:r>
          </a:p>
          <a:p>
            <a:pPr algn="l" defTabSz="1298744">
              <a:lnSpc>
                <a:spcPct val="90000"/>
              </a:lnSpc>
              <a:defRPr i="1" sz="5600">
                <a:solidFill>
                  <a:srgbClr val="FFFFFF"/>
                </a:solidFill>
                <a:latin typeface="GoudySans Md BT"/>
                <a:ea typeface="GoudySans Md BT"/>
                <a:cs typeface="GoudySans Md BT"/>
                <a:sym typeface="GoudySans Md BT"/>
              </a:defRPr>
            </a:pPr>
          </a:p>
          <a:p>
            <a:pPr algn="l" defTabSz="1298744">
              <a:lnSpc>
                <a:spcPct val="90000"/>
              </a:lnSpc>
              <a:defRPr i="1" sz="5600">
                <a:solidFill>
                  <a:srgbClr val="FFFFFF"/>
                </a:solidFill>
                <a:latin typeface="GoudySans Md BT"/>
                <a:ea typeface="GoudySans Md BT"/>
                <a:cs typeface="GoudySans Md BT"/>
                <a:sym typeface="GoudySans Md BT"/>
              </a:defRPr>
            </a:pPr>
            <a:r>
              <a:t>Biology: Visualizing Life, </a:t>
            </a:r>
            <a:r>
              <a:rPr i="0"/>
              <a:t>Holt,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Picture 2" descr="Picture 2"/>
          <p:cNvPicPr>
            <a:picLocks noChangeAspect="1"/>
          </p:cNvPicPr>
          <p:nvPr/>
        </p:nvPicPr>
        <p:blipFill>
          <a:blip r:embed="rId2">
            <a:extLst/>
          </a:blip>
          <a:stretch>
            <a:fillRect/>
          </a:stretch>
        </p:blipFill>
        <p:spPr>
          <a:xfrm>
            <a:off x="-1" y="-1"/>
            <a:ext cx="13004801" cy="9412678"/>
          </a:xfrm>
          <a:prstGeom prst="rect">
            <a:avLst/>
          </a:prstGeom>
          <a:ln w="12700">
            <a:miter lim="400000"/>
          </a:ln>
        </p:spPr>
      </p:pic>
      <p:sp>
        <p:nvSpPr>
          <p:cNvPr id="536" name="Text Box 3"/>
          <p:cNvSpPr txBox="1"/>
          <p:nvPr/>
        </p:nvSpPr>
        <p:spPr>
          <a:xfrm>
            <a:off x="5725724" y="9103359"/>
            <a:ext cx="6845583" cy="650576"/>
          </a:xfrm>
          <a:prstGeom prst="rect">
            <a:avLst/>
          </a:prstGeom>
          <a:ln w="12700">
            <a:miter lim="400000"/>
          </a:ln>
          <a:effectLst>
            <a:outerShdw sx="100000" sy="100000" kx="0" ky="0" algn="b" rotWithShape="0" blurRad="88900" dist="101600" dir="2700000">
              <a:srgbClr val="FFFFFF">
                <a:alpha val="74998"/>
              </a:srgbClr>
            </a:outerShdw>
          </a:effectLst>
          <a:extLst>
            <a:ext uri="{C572A759-6A51-4108-AA02-DFA0A04FC94B}">
              <ma14:wrappingTextBoxFlag xmlns:ma14="http://schemas.microsoft.com/office/mac/drawingml/2011/main" val="1"/>
            </a:ext>
          </a:extLst>
        </p:spPr>
        <p:txBody>
          <a:bodyPr lIns="64937" tIns="64937" rIns="64937" bIns="64937">
            <a:spAutoFit/>
          </a:bodyPr>
          <a:lstStyle/>
          <a:p>
            <a:pPr algn="l" defTabSz="1298744">
              <a:defRPr sz="3400">
                <a:latin typeface="GoudySans Md BT"/>
                <a:ea typeface="GoudySans Md BT"/>
                <a:cs typeface="GoudySans Md BT"/>
                <a:sym typeface="GoudySans Md BT"/>
              </a:defRPr>
            </a:pPr>
            <a:r>
              <a:t>Glenco </a:t>
            </a:r>
            <a:r>
              <a:rPr i="1"/>
              <a:t>Biology </a:t>
            </a:r>
            <a:r>
              <a:t>p. 312</a:t>
            </a:r>
          </a:p>
        </p:txBody>
      </p:sp>
      <p:sp>
        <p:nvSpPr>
          <p:cNvPr id="537" name="Oval 4"/>
          <p:cNvSpPr/>
          <p:nvPr/>
        </p:nvSpPr>
        <p:spPr>
          <a:xfrm>
            <a:off x="1192106" y="8561493"/>
            <a:ext cx="3251201" cy="866988"/>
          </a:xfrm>
          <a:prstGeom prst="ellipse">
            <a:avLst/>
          </a:prstGeom>
          <a:ln w="101600">
            <a:solidFill>
              <a:srgbClr val="FF0000"/>
            </a:solidFill>
          </a:ln>
          <a:effectLst>
            <a:outerShdw sx="100000" sy="100000" kx="0" ky="0" algn="b" rotWithShape="0" blurRad="88900" dist="50800" dir="2700000">
              <a:srgbClr val="000000">
                <a:alpha val="74998"/>
              </a:srgbClr>
            </a:outerShdw>
          </a:effectLst>
        </p:spPr>
        <p:txBody>
          <a:bodyPr lIns="65022" tIns="65022" rIns="65022" bIns="65022" anchor="ctr"/>
          <a:lstStyle/>
          <a:p>
            <a:pPr algn="l" defTabSz="1298744">
              <a:defRPr b="0">
                <a:latin typeface="Arial"/>
                <a:ea typeface="Arial"/>
                <a:cs typeface="Arial"/>
                <a:sym typeface="Arial"/>
              </a:defRPr>
            </a:pPr>
          </a:p>
        </p:txBody>
      </p:sp>
      <p:sp>
        <p:nvSpPr>
          <p:cNvPr id="538" name="Rectangle 5"/>
          <p:cNvSpPr txBox="1"/>
          <p:nvPr>
            <p:ph type="title" idx="4294967295"/>
          </p:nvPr>
        </p:nvSpPr>
        <p:spPr>
          <a:xfrm>
            <a:off x="650239" y="390596"/>
            <a:ext cx="11704322" cy="1625601"/>
          </a:xfrm>
          <a:prstGeom prst="rect">
            <a:avLst/>
          </a:prstGeom>
        </p:spPr>
        <p:txBody>
          <a:bodyPr lIns="64937" tIns="64937" rIns="64937" bIns="64937"/>
          <a:lstStyle>
            <a:lvl1pPr defTabSz="1300480">
              <a:defRPr sz="6200">
                <a:latin typeface="Arial"/>
                <a:ea typeface="Arial"/>
                <a:cs typeface="Arial"/>
                <a:sym typeface="Arial"/>
              </a:defRPr>
            </a:lvl1pPr>
          </a:lstStyle>
          <a:p>
            <a:pPr/>
            <a:r>
              <a:t>Glenco Biology, Gill slits and tail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Rectangle 2"/>
          <p:cNvSpPr txBox="1"/>
          <p:nvPr>
            <p:ph type="title"/>
          </p:nvPr>
        </p:nvSpPr>
        <p:spPr>
          <a:prstGeom prst="rect">
            <a:avLst/>
          </a:prstGeom>
          <a:effectLst>
            <a:outerShdw sx="100000" sy="100000" kx="0" ky="0" algn="b" rotWithShape="0" blurRad="88900" dist="50800" dir="2700000">
              <a:srgbClr val="000000">
                <a:alpha val="74998"/>
              </a:srgbClr>
            </a:outerShdw>
          </a:effectLst>
        </p:spPr>
        <p:txBody>
          <a:bodyPr/>
          <a:lstStyle>
            <a:lvl1pPr>
              <a:defRPr b="1"/>
            </a:lvl1pPr>
          </a:lstStyle>
          <a:p>
            <a:pPr/>
            <a:r>
              <a:t>gill slits (college textbook)</a:t>
            </a:r>
          </a:p>
        </p:txBody>
      </p:sp>
      <p:pic>
        <p:nvPicPr>
          <p:cNvPr id="541" name="Picture 3" descr="Picture 3"/>
          <p:cNvPicPr>
            <a:picLocks noChangeAspect="1"/>
          </p:cNvPicPr>
          <p:nvPr/>
        </p:nvPicPr>
        <p:blipFill>
          <a:blip r:embed="rId2">
            <a:extLst/>
          </a:blip>
          <a:stretch>
            <a:fillRect/>
          </a:stretch>
        </p:blipFill>
        <p:spPr>
          <a:xfrm>
            <a:off x="-1" y="36"/>
            <a:ext cx="13004801" cy="9624909"/>
          </a:xfrm>
          <a:prstGeom prst="rect">
            <a:avLst/>
          </a:prstGeom>
          <a:ln w="12700">
            <a:miter lim="400000"/>
          </a:ln>
          <a:effectLst>
            <a:outerShdw sx="100000" sy="100000" kx="0" ky="0" algn="b" rotWithShape="0" blurRad="88900" dist="50800" dir="2700000">
              <a:srgbClr val="000000">
                <a:alpha val="74998"/>
              </a:srgbClr>
            </a:outerShdw>
          </a:effectLst>
        </p:spPr>
      </p:pic>
      <p:sp>
        <p:nvSpPr>
          <p:cNvPr id="542" name="Rectangle 4"/>
          <p:cNvSpPr/>
          <p:nvPr/>
        </p:nvSpPr>
        <p:spPr>
          <a:xfrm>
            <a:off x="-1" y="8019626"/>
            <a:ext cx="13004801" cy="1733975"/>
          </a:xfrm>
          <a:prstGeom prst="rect">
            <a:avLst/>
          </a:prstGeom>
          <a:solidFill>
            <a:srgbClr val="FFFFFF"/>
          </a:solidFill>
          <a:ln w="12700">
            <a:miter lim="400000"/>
          </a:ln>
          <a:effectLst>
            <a:outerShdw sx="100000" sy="100000" kx="0" ky="0" algn="b" rotWithShape="0" blurRad="88900" dist="50800" dir="2700000">
              <a:srgbClr val="000000">
                <a:alpha val="74998"/>
              </a:srgbClr>
            </a:outerShdw>
          </a:effectLst>
        </p:spPr>
        <p:txBody>
          <a:bodyPr lIns="65022" tIns="65022" rIns="65022" bIns="65022" anchor="ctr"/>
          <a:lstStyle/>
          <a:p>
            <a:pPr algn="l" defTabSz="1298744">
              <a:defRPr b="0">
                <a:latin typeface="Arial"/>
                <a:ea typeface="Arial"/>
                <a:cs typeface="Arial"/>
                <a:sym typeface="Arial"/>
              </a:defRPr>
            </a:pPr>
          </a:p>
        </p:txBody>
      </p:sp>
      <p:sp>
        <p:nvSpPr>
          <p:cNvPr id="543" name="Line 5"/>
          <p:cNvSpPr/>
          <p:nvPr/>
        </p:nvSpPr>
        <p:spPr>
          <a:xfrm>
            <a:off x="3684694" y="6177279"/>
            <a:ext cx="2709334" cy="1"/>
          </a:xfrm>
          <a:prstGeom prst="line">
            <a:avLst/>
          </a:prstGeom>
          <a:ln w="101600">
            <a:solidFill>
              <a:srgbClr val="FF0000"/>
            </a:solidFill>
          </a:ln>
          <a:effectLst>
            <a:outerShdw sx="100000" sy="100000" kx="0" ky="0" algn="b" rotWithShape="0" blurRad="88900" dist="50800" dir="2700000">
              <a:srgbClr val="000000">
                <a:alpha val="74998"/>
              </a:srgbClr>
            </a:outerShdw>
          </a:effectLst>
        </p:spPr>
        <p:txBody>
          <a:bodyPr lIns="65022" tIns="65022" rIns="65022" bIns="65022"/>
          <a:lstStyle/>
          <a:p>
            <a:pPr algn="l" defTabSz="647115">
              <a:defRPr b="0" sz="3400">
                <a:latin typeface="Calibri"/>
                <a:ea typeface="Calibri"/>
                <a:cs typeface="Calibri"/>
                <a:sym typeface="Calibri"/>
              </a:defRPr>
            </a:pPr>
          </a:p>
        </p:txBody>
      </p:sp>
      <p:sp>
        <p:nvSpPr>
          <p:cNvPr id="544" name="Line 6"/>
          <p:cNvSpPr/>
          <p:nvPr/>
        </p:nvSpPr>
        <p:spPr>
          <a:xfrm flipH="1" flipV="1">
            <a:off x="9103360" y="5093546"/>
            <a:ext cx="975361" cy="1408854"/>
          </a:xfrm>
          <a:prstGeom prst="line">
            <a:avLst/>
          </a:prstGeom>
          <a:ln w="76200">
            <a:solidFill>
              <a:srgbClr val="FF0000"/>
            </a:solidFill>
            <a:tailEnd type="triangle"/>
          </a:ln>
          <a:effectLst>
            <a:outerShdw sx="100000" sy="100000" kx="0" ky="0" algn="b" rotWithShape="0" blurRad="88900" dist="50800" dir="2700000">
              <a:srgbClr val="000000">
                <a:alpha val="74998"/>
              </a:srgbClr>
            </a:outerShdw>
          </a:effectLst>
        </p:spPr>
        <p:txBody>
          <a:bodyPr lIns="65022" tIns="65022" rIns="65022" bIns="65022"/>
          <a:lstStyle/>
          <a:p>
            <a:pPr algn="l" defTabSz="647115">
              <a:defRPr b="0" sz="3400">
                <a:latin typeface="Calibri"/>
                <a:ea typeface="Calibri"/>
                <a:cs typeface="Calibri"/>
                <a:sym typeface="Calibri"/>
              </a:defRPr>
            </a:pPr>
          </a:p>
        </p:txBody>
      </p:sp>
      <p:pic>
        <p:nvPicPr>
          <p:cNvPr id="545" name="Picture 7" descr="Picture 7"/>
          <p:cNvPicPr>
            <a:picLocks noChangeAspect="1"/>
          </p:cNvPicPr>
          <p:nvPr/>
        </p:nvPicPr>
        <p:blipFill>
          <a:blip r:embed="rId3">
            <a:extLst/>
          </a:blip>
          <a:stretch>
            <a:fillRect/>
          </a:stretch>
        </p:blipFill>
        <p:spPr>
          <a:xfrm>
            <a:off x="10304498" y="6068906"/>
            <a:ext cx="2700303" cy="34611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